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media/image10.svg" ContentType="image/svg+xml"/>
  <Override PartName="/ppt/media/image3.svg" ContentType="image/svg+xml"/>
  <Override PartName="/ppt/media/image6.svg" ContentType="image/svg+xml"/>
  <Override PartName="/ppt/media/image8.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1"/>
  </p:sldMasterIdLst>
  <p:notesMasterIdLst>
    <p:notesMasterId r:id="rId23"/>
  </p:notesMasterIdLst>
  <p:handoutMasterIdLst>
    <p:handoutMasterId r:id="rId24"/>
  </p:handoutMasterIdLst>
  <p:sldIdLst>
    <p:sldId id="256" r:id="rId3"/>
    <p:sldId id="680" r:id="rId4"/>
    <p:sldId id="681" r:id="rId5"/>
    <p:sldId id="687" r:id="rId6"/>
    <p:sldId id="695" r:id="rId7"/>
    <p:sldId id="682" r:id="rId8"/>
    <p:sldId id="697" r:id="rId9"/>
    <p:sldId id="705" r:id="rId10"/>
    <p:sldId id="689" r:id="rId11"/>
    <p:sldId id="703" r:id="rId12"/>
    <p:sldId id="696" r:id="rId13"/>
    <p:sldId id="704" r:id="rId14"/>
    <p:sldId id="706" r:id="rId15"/>
    <p:sldId id="683" r:id="rId16"/>
    <p:sldId id="692" r:id="rId17"/>
    <p:sldId id="700" r:id="rId18"/>
    <p:sldId id="701" r:id="rId19"/>
    <p:sldId id="684" r:id="rId20"/>
    <p:sldId id="693" r:id="rId21"/>
    <p:sldId id="685" r:id="rId22"/>
  </p:sldIdLst>
  <p:sldSz cx="12192000" cy="6858000"/>
  <p:notesSz cx="6858000" cy="9144000"/>
  <p:embeddedFontLst/>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6BA4"/>
    <a:srgbClr val="E6F3FF"/>
    <a:srgbClr val="7C8FAF"/>
    <a:srgbClr val="E3F0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94"/>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gs" Target="tags/tag1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儷宋 Pro" panose="02020300000000000000" charset="-120"/>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儷宋 Pro" panose="02020300000000000000" charset="-120"/>
              </a:rPr>
            </a:fld>
            <a:endParaRPr lang="zh-CN" altLang="en-US" dirty="0">
              <a:latin typeface="儷宋 Pro" panose="02020300000000000000" charset="-120"/>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dirty="0">
              <a:latin typeface="儷宋 Pro" panose="02020300000000000000" charset="-120"/>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儷宋 Pro" panose="02020300000000000000" charset="-120"/>
              </a:rPr>
            </a:fld>
            <a:endParaRPr lang="zh-CN" altLang="en-US" dirty="0">
              <a:latin typeface="儷宋 Pro" panose="02020300000000000000" charset="-12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儷宋 Pro" panose="02020300000000000000" charset="-120"/>
                <a:ea typeface="儷宋 Pro" panose="02020300000000000000" charset="-120"/>
                <a:cs typeface="儷宋 Pro" panose="02020300000000000000" charset="-120"/>
              </a:defRPr>
            </a:lvl1pPr>
          </a:lstStyle>
          <a:p>
            <a:endParaRPr kumimoji="1"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儷宋 Pro" panose="02020300000000000000" charset="-120"/>
                <a:ea typeface="儷宋 Pro" panose="02020300000000000000" charset="-120"/>
                <a:cs typeface="儷宋 Pro" panose="02020300000000000000" charset="-120"/>
              </a:defRPr>
            </a:lvl1pPr>
          </a:lstStyle>
          <a:p>
            <a:fld id="{FC2D9371-7B36-9D43-A164-FD4D16EC4E84}" type="datetimeFigureOut">
              <a:rPr kumimoji="1" lang="zh-CN" altLang="en-US" smtClean="0"/>
            </a:fld>
            <a:endParaRPr kumimoji="1"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dirty="0"/>
              <a:t>单击此处编辑母版文本样式</a:t>
            </a:r>
            <a:endParaRPr kumimoji="1" lang="zh-CN" altLang="en-US" dirty="0"/>
          </a:p>
          <a:p>
            <a:pPr lvl="1"/>
            <a:r>
              <a:rPr kumimoji="1" lang="zh-CN" altLang="en-US" dirty="0"/>
              <a:t>二级</a:t>
            </a:r>
            <a:endParaRPr kumimoji="1" lang="zh-CN" altLang="en-US" dirty="0"/>
          </a:p>
          <a:p>
            <a:pPr lvl="2"/>
            <a:r>
              <a:rPr kumimoji="1" lang="zh-CN" altLang="en-US" dirty="0"/>
              <a:t>三级</a:t>
            </a:r>
            <a:endParaRPr kumimoji="1" lang="zh-CN" altLang="en-US" dirty="0"/>
          </a:p>
          <a:p>
            <a:pPr lvl="3"/>
            <a:r>
              <a:rPr kumimoji="1" lang="zh-CN" altLang="en-US" dirty="0"/>
              <a:t>四级</a:t>
            </a:r>
            <a:endParaRPr kumimoji="1" lang="zh-CN" altLang="en-US" dirty="0"/>
          </a:p>
          <a:p>
            <a:pPr lvl="4"/>
            <a:r>
              <a:rPr kumimoji="1" lang="zh-CN" altLang="en-US" dirty="0"/>
              <a:t>五级</a:t>
            </a:r>
            <a:endParaRPr kumimoji="1" lang="zh-CN" altLang="en-US"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儷宋 Pro" panose="02020300000000000000" charset="-120"/>
                <a:ea typeface="儷宋 Pro" panose="02020300000000000000" charset="-120"/>
                <a:cs typeface="儷宋 Pro" panose="02020300000000000000" charset="-120"/>
              </a:defRPr>
            </a:lvl1pPr>
          </a:lstStyle>
          <a:p>
            <a:endParaRPr kumimoji="1"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儷宋 Pro" panose="02020300000000000000" charset="-120"/>
                <a:ea typeface="儷宋 Pro" panose="02020300000000000000" charset="-120"/>
                <a:cs typeface="儷宋 Pro" panose="02020300000000000000" charset="-120"/>
              </a:defRPr>
            </a:lvl1pPr>
          </a:lstStyle>
          <a:p>
            <a:fld id="{97AA4335-8031-A541-A039-D17C6116DC4A}" type="slidenum">
              <a:rPr kumimoji="1" lang="zh-CN" altLang="en-US" smtClean="0"/>
            </a:fld>
            <a:endParaRPr kumimoji="1"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儷宋 Pro" panose="02020300000000000000" charset="-120"/>
        <a:ea typeface="儷宋 Pro" panose="02020300000000000000" charset="-120"/>
        <a:cs typeface="儷宋 Pro" panose="02020300000000000000" charset="-120"/>
      </a:defRPr>
    </a:lvl1pPr>
    <a:lvl2pPr marL="457200" algn="l" defTabSz="914400" rtl="0" eaLnBrk="1" latinLnBrk="0" hangingPunct="1">
      <a:defRPr sz="1200" b="0" i="0" kern="1200">
        <a:solidFill>
          <a:schemeClr val="tx1"/>
        </a:solidFill>
        <a:latin typeface="儷宋 Pro" panose="02020300000000000000" charset="-120"/>
        <a:ea typeface="儷宋 Pro" panose="02020300000000000000" charset="-120"/>
        <a:cs typeface="儷宋 Pro" panose="02020300000000000000" charset="-120"/>
      </a:defRPr>
    </a:lvl2pPr>
    <a:lvl3pPr marL="914400" algn="l" defTabSz="914400" rtl="0" eaLnBrk="1" latinLnBrk="0" hangingPunct="1">
      <a:defRPr sz="1200" b="0" i="0" kern="1200">
        <a:solidFill>
          <a:schemeClr val="tx1"/>
        </a:solidFill>
        <a:latin typeface="儷宋 Pro" panose="02020300000000000000" charset="-120"/>
        <a:ea typeface="儷宋 Pro" panose="02020300000000000000" charset="-120"/>
        <a:cs typeface="儷宋 Pro" panose="02020300000000000000" charset="-120"/>
      </a:defRPr>
    </a:lvl3pPr>
    <a:lvl4pPr marL="1371600" algn="l" defTabSz="914400" rtl="0" eaLnBrk="1" latinLnBrk="0" hangingPunct="1">
      <a:defRPr sz="1200" b="0" i="0" kern="1200">
        <a:solidFill>
          <a:schemeClr val="tx1"/>
        </a:solidFill>
        <a:latin typeface="儷宋 Pro" panose="02020300000000000000" charset="-120"/>
        <a:ea typeface="儷宋 Pro" panose="02020300000000000000" charset="-120"/>
        <a:cs typeface="儷宋 Pro" panose="02020300000000000000" charset="-120"/>
      </a:defRPr>
    </a:lvl4pPr>
    <a:lvl5pPr marL="1828800" algn="l" defTabSz="914400" rtl="0" eaLnBrk="1" latinLnBrk="0" hangingPunct="1">
      <a:defRPr sz="1200" b="0" i="0" kern="1200">
        <a:solidFill>
          <a:schemeClr val="tx1"/>
        </a:solidFill>
        <a:latin typeface="儷宋 Pro" panose="02020300000000000000" charset="-120"/>
        <a:ea typeface="儷宋 Pro" panose="02020300000000000000" charset="-120"/>
        <a:cs typeface="儷宋 Pro" panose="02020300000000000000" charset="-12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b="0" i="0"/>
            </a:lvl1pPr>
          </a:lstStyle>
          <a:p>
            <a:r>
              <a:rPr kumimoji="1" lang="zh-CN" altLang="en-US" dirty="0"/>
              <a:t>单击此处编辑母版标题样式</a:t>
            </a:r>
            <a:endParaRPr kumimoji="1" lang="zh-CN" altLang="en-US" dirty="0"/>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b="0" i="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dirty="0"/>
              <a:t>单击此处编辑母版副标题样式</a:t>
            </a:r>
            <a:endParaRPr kumimoji="1" lang="zh-CN" altLang="en-US" dirty="0"/>
          </a:p>
        </p:txBody>
      </p:sp>
      <p:sp>
        <p:nvSpPr>
          <p:cNvPr id="4" name="日期占位符 3"/>
          <p:cNvSpPr>
            <a:spLocks noGrp="1"/>
          </p:cNvSpPr>
          <p:nvPr>
            <p:ph type="dt" sz="half" idx="10"/>
          </p:nvPr>
        </p:nvSpPr>
        <p:spPr/>
        <p:txBody>
          <a:bodyPr/>
          <a:lstStyle>
            <a:lvl1pPr>
              <a:defRPr b="0" i="0"/>
            </a:lvl1pPr>
          </a:lstStyle>
          <a:p>
            <a:fld id="{04CCF476-089A-4A41-9CB9-88553E606E8A}" type="datetimeFigureOut">
              <a:rPr kumimoji="1" lang="zh-CN" altLang="en-US" smtClean="0"/>
            </a:fld>
            <a:endParaRPr kumimoji="1" lang="zh-CN" altLang="en-US" dirty="0"/>
          </a:p>
        </p:txBody>
      </p:sp>
      <p:sp>
        <p:nvSpPr>
          <p:cNvPr id="5" name="页脚占位符 4"/>
          <p:cNvSpPr>
            <a:spLocks noGrp="1"/>
          </p:cNvSpPr>
          <p:nvPr>
            <p:ph type="ftr" sz="quarter" idx="11"/>
          </p:nvPr>
        </p:nvSpPr>
        <p:spPr/>
        <p:txBody>
          <a:bodyPr/>
          <a:lstStyle>
            <a:lvl1pPr>
              <a:defRPr b="0" i="0"/>
            </a:lvl1pPr>
          </a:lstStyle>
          <a:p>
            <a:endParaRPr kumimoji="1" lang="zh-CN" altLang="en-US" dirty="0"/>
          </a:p>
        </p:txBody>
      </p:sp>
      <p:sp>
        <p:nvSpPr>
          <p:cNvPr id="6" name="灯片编号占位符 5"/>
          <p:cNvSpPr>
            <a:spLocks noGrp="1"/>
          </p:cNvSpPr>
          <p:nvPr>
            <p:ph type="sldNum" sz="quarter" idx="12"/>
          </p:nvPr>
        </p:nvSpPr>
        <p:spPr/>
        <p:txBody>
          <a:bodyPr/>
          <a:lstStyle>
            <a:lvl1pPr>
              <a:defRPr b="0" i="0"/>
            </a:lvl1pPr>
          </a:lstStyle>
          <a:p>
            <a:fld id="{73515A65-23B1-E844-AA38-EABF3D90A77C}" type="slidenum">
              <a:rPr kumimoji="1" lang="zh-CN" altLang="en-US" smtClean="0"/>
            </a:fld>
            <a:endParaRPr kumimoji="1"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a:lvl1pPr>
          </a:lstStyle>
          <a:p>
            <a:r>
              <a:rPr kumimoji="1" lang="zh-CN" altLang="en-US" dirty="0"/>
              <a:t>单击此处编辑母版标题样式</a:t>
            </a:r>
            <a:endParaRPr kumimoji="1" lang="zh-CN" altLang="en-US" dirty="0"/>
          </a:p>
        </p:txBody>
      </p:sp>
      <p:sp>
        <p:nvSpPr>
          <p:cNvPr id="3" name="竖排文字占位符 2"/>
          <p:cNvSpPr>
            <a:spLocks noGrp="1"/>
          </p:cNvSpPr>
          <p:nvPr>
            <p:ph type="body" orient="vert" idx="1"/>
          </p:nvPr>
        </p:nvSpPr>
        <p:spPr/>
        <p:txBody>
          <a:bodyPr vert="eaVert"/>
          <a:lstStyle>
            <a:lvl1pPr>
              <a:defRPr b="0" i="0"/>
            </a:lvl1pPr>
            <a:lvl2pPr>
              <a:defRPr b="0" i="0"/>
            </a:lvl2pPr>
            <a:lvl3pPr>
              <a:defRPr b="0" i="0"/>
            </a:lvl3pPr>
            <a:lvl4pPr>
              <a:defRPr b="0" i="0"/>
            </a:lvl4pPr>
            <a:lvl5pPr>
              <a:defRPr b="0" i="0"/>
            </a:lvl5pPr>
          </a:lstStyle>
          <a:p>
            <a:pPr lvl="0"/>
            <a:r>
              <a:rPr kumimoji="1" lang="zh-CN" altLang="en-US" dirty="0"/>
              <a:t>单击此处编辑母版文本样式</a:t>
            </a:r>
            <a:endParaRPr kumimoji="1" lang="zh-CN" altLang="en-US" dirty="0"/>
          </a:p>
          <a:p>
            <a:pPr lvl="1"/>
            <a:r>
              <a:rPr kumimoji="1" lang="zh-CN" altLang="en-US" dirty="0"/>
              <a:t>二级</a:t>
            </a:r>
            <a:endParaRPr kumimoji="1" lang="zh-CN" altLang="en-US" dirty="0"/>
          </a:p>
          <a:p>
            <a:pPr lvl="2"/>
            <a:r>
              <a:rPr kumimoji="1" lang="zh-CN" altLang="en-US" dirty="0"/>
              <a:t>三级</a:t>
            </a:r>
            <a:endParaRPr kumimoji="1" lang="zh-CN" altLang="en-US" dirty="0"/>
          </a:p>
          <a:p>
            <a:pPr lvl="3"/>
            <a:r>
              <a:rPr kumimoji="1" lang="zh-CN" altLang="en-US" dirty="0"/>
              <a:t>四级</a:t>
            </a:r>
            <a:endParaRPr kumimoji="1" lang="zh-CN" altLang="en-US" dirty="0"/>
          </a:p>
          <a:p>
            <a:pPr lvl="4"/>
            <a:r>
              <a:rPr kumimoji="1" lang="zh-CN" altLang="en-US" dirty="0"/>
              <a:t>五级</a:t>
            </a:r>
            <a:endParaRPr kumimoji="1" lang="zh-CN" altLang="en-US" dirty="0"/>
          </a:p>
        </p:txBody>
      </p:sp>
      <p:sp>
        <p:nvSpPr>
          <p:cNvPr id="4" name="日期占位符 3"/>
          <p:cNvSpPr>
            <a:spLocks noGrp="1"/>
          </p:cNvSpPr>
          <p:nvPr>
            <p:ph type="dt" sz="half" idx="10"/>
          </p:nvPr>
        </p:nvSpPr>
        <p:spPr/>
        <p:txBody>
          <a:bodyPr/>
          <a:lstStyle>
            <a:lvl1pPr>
              <a:defRPr b="0" i="0"/>
            </a:lvl1pPr>
          </a:lstStyle>
          <a:p>
            <a:fld id="{04CCF476-089A-4A41-9CB9-88553E606E8A}" type="datetimeFigureOut">
              <a:rPr kumimoji="1" lang="zh-CN" altLang="en-US" smtClean="0"/>
            </a:fld>
            <a:endParaRPr kumimoji="1" lang="zh-CN" altLang="en-US" dirty="0"/>
          </a:p>
        </p:txBody>
      </p:sp>
      <p:sp>
        <p:nvSpPr>
          <p:cNvPr id="5" name="页脚占位符 4"/>
          <p:cNvSpPr>
            <a:spLocks noGrp="1"/>
          </p:cNvSpPr>
          <p:nvPr>
            <p:ph type="ftr" sz="quarter" idx="11"/>
          </p:nvPr>
        </p:nvSpPr>
        <p:spPr/>
        <p:txBody>
          <a:bodyPr/>
          <a:lstStyle>
            <a:lvl1pPr>
              <a:defRPr b="0" i="0"/>
            </a:lvl1pPr>
          </a:lstStyle>
          <a:p>
            <a:endParaRPr kumimoji="1" lang="zh-CN" altLang="en-US" dirty="0"/>
          </a:p>
        </p:txBody>
      </p:sp>
      <p:sp>
        <p:nvSpPr>
          <p:cNvPr id="6" name="灯片编号占位符 5"/>
          <p:cNvSpPr>
            <a:spLocks noGrp="1"/>
          </p:cNvSpPr>
          <p:nvPr>
            <p:ph type="sldNum" sz="quarter" idx="12"/>
          </p:nvPr>
        </p:nvSpPr>
        <p:spPr/>
        <p:txBody>
          <a:bodyPr/>
          <a:lstStyle>
            <a:lvl1pPr>
              <a:defRPr b="0" i="0"/>
            </a:lvl1pPr>
          </a:lstStyle>
          <a:p>
            <a:fld id="{73515A65-23B1-E844-AA38-EABF3D90A77C}" type="slidenum">
              <a:rPr kumimoji="1" lang="zh-CN" altLang="en-US" smtClean="0"/>
            </a:fld>
            <a:endParaRPr kumimoji="1"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lvl1pPr>
              <a:defRPr b="0" i="0"/>
            </a:lvl1pPr>
          </a:lstStyle>
          <a:p>
            <a:r>
              <a:rPr kumimoji="1" lang="zh-CN" altLang="en-US" dirty="0"/>
              <a:t>单击此处编辑母版标题样式</a:t>
            </a:r>
            <a:endParaRPr kumimoji="1" lang="zh-CN" altLang="en-US" dirty="0"/>
          </a:p>
        </p:txBody>
      </p:sp>
      <p:sp>
        <p:nvSpPr>
          <p:cNvPr id="3" name="竖排文字占位符 2"/>
          <p:cNvSpPr>
            <a:spLocks noGrp="1"/>
          </p:cNvSpPr>
          <p:nvPr>
            <p:ph type="body" orient="vert" idx="1"/>
          </p:nvPr>
        </p:nvSpPr>
        <p:spPr>
          <a:xfrm>
            <a:off x="838200" y="365125"/>
            <a:ext cx="7734300" cy="5811838"/>
          </a:xfrm>
        </p:spPr>
        <p:txBody>
          <a:bodyPr vert="eaVert"/>
          <a:lstStyle>
            <a:lvl1pPr>
              <a:defRPr b="0" i="0"/>
            </a:lvl1pPr>
            <a:lvl2pPr>
              <a:defRPr b="0" i="0"/>
            </a:lvl2pPr>
            <a:lvl3pPr>
              <a:defRPr b="0" i="0"/>
            </a:lvl3pPr>
            <a:lvl4pPr>
              <a:defRPr b="0" i="0"/>
            </a:lvl4pPr>
            <a:lvl5pPr>
              <a:defRPr b="0" i="0"/>
            </a:lvl5pPr>
          </a:lstStyle>
          <a:p>
            <a:pPr lvl="0"/>
            <a:r>
              <a:rPr kumimoji="1" lang="zh-CN" altLang="en-US" dirty="0"/>
              <a:t>单击此处编辑母版文本样式</a:t>
            </a:r>
            <a:endParaRPr kumimoji="1" lang="zh-CN" altLang="en-US" dirty="0"/>
          </a:p>
          <a:p>
            <a:pPr lvl="1"/>
            <a:r>
              <a:rPr kumimoji="1" lang="zh-CN" altLang="en-US" dirty="0"/>
              <a:t>二级</a:t>
            </a:r>
            <a:endParaRPr kumimoji="1" lang="zh-CN" altLang="en-US" dirty="0"/>
          </a:p>
          <a:p>
            <a:pPr lvl="2"/>
            <a:r>
              <a:rPr kumimoji="1" lang="zh-CN" altLang="en-US" dirty="0"/>
              <a:t>三级</a:t>
            </a:r>
            <a:endParaRPr kumimoji="1" lang="zh-CN" altLang="en-US" dirty="0"/>
          </a:p>
          <a:p>
            <a:pPr lvl="3"/>
            <a:r>
              <a:rPr kumimoji="1" lang="zh-CN" altLang="en-US" dirty="0"/>
              <a:t>四级</a:t>
            </a:r>
            <a:endParaRPr kumimoji="1" lang="zh-CN" altLang="en-US" dirty="0"/>
          </a:p>
          <a:p>
            <a:pPr lvl="4"/>
            <a:r>
              <a:rPr kumimoji="1" lang="zh-CN" altLang="en-US" dirty="0"/>
              <a:t>五级</a:t>
            </a:r>
            <a:endParaRPr kumimoji="1" lang="zh-CN" altLang="en-US" dirty="0"/>
          </a:p>
        </p:txBody>
      </p:sp>
      <p:sp>
        <p:nvSpPr>
          <p:cNvPr id="4" name="日期占位符 3"/>
          <p:cNvSpPr>
            <a:spLocks noGrp="1"/>
          </p:cNvSpPr>
          <p:nvPr>
            <p:ph type="dt" sz="half" idx="10"/>
          </p:nvPr>
        </p:nvSpPr>
        <p:spPr/>
        <p:txBody>
          <a:bodyPr/>
          <a:lstStyle>
            <a:lvl1pPr>
              <a:defRPr b="0" i="0"/>
            </a:lvl1pPr>
          </a:lstStyle>
          <a:p>
            <a:fld id="{04CCF476-089A-4A41-9CB9-88553E606E8A}" type="datetimeFigureOut">
              <a:rPr kumimoji="1" lang="zh-CN" altLang="en-US" smtClean="0"/>
            </a:fld>
            <a:endParaRPr kumimoji="1" lang="zh-CN" altLang="en-US" dirty="0"/>
          </a:p>
        </p:txBody>
      </p:sp>
      <p:sp>
        <p:nvSpPr>
          <p:cNvPr id="5" name="页脚占位符 4"/>
          <p:cNvSpPr>
            <a:spLocks noGrp="1"/>
          </p:cNvSpPr>
          <p:nvPr>
            <p:ph type="ftr" sz="quarter" idx="11"/>
          </p:nvPr>
        </p:nvSpPr>
        <p:spPr/>
        <p:txBody>
          <a:bodyPr/>
          <a:lstStyle>
            <a:lvl1pPr>
              <a:defRPr b="0" i="0"/>
            </a:lvl1pPr>
          </a:lstStyle>
          <a:p>
            <a:endParaRPr kumimoji="1" lang="zh-CN" altLang="en-US" dirty="0"/>
          </a:p>
        </p:txBody>
      </p:sp>
      <p:sp>
        <p:nvSpPr>
          <p:cNvPr id="6" name="灯片编号占位符 5"/>
          <p:cNvSpPr>
            <a:spLocks noGrp="1"/>
          </p:cNvSpPr>
          <p:nvPr>
            <p:ph type="sldNum" sz="quarter" idx="12"/>
          </p:nvPr>
        </p:nvSpPr>
        <p:spPr/>
        <p:txBody>
          <a:bodyPr/>
          <a:lstStyle>
            <a:lvl1pPr>
              <a:defRPr b="0" i="0"/>
            </a:lvl1pPr>
          </a:lstStyle>
          <a:p>
            <a:fld id="{73515A65-23B1-E844-AA38-EABF3D90A77C}" type="slidenum">
              <a:rPr kumimoji="1" lang="zh-CN" altLang="en-US" smtClean="0"/>
            </a:fld>
            <a:endParaRPr kumimoji="1"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a:lvl1pPr>
          </a:lstStyle>
          <a:p>
            <a:r>
              <a:rPr kumimoji="1" lang="zh-CN" altLang="en-US" dirty="0"/>
              <a:t>单击此处编辑母版标题样式</a:t>
            </a:r>
            <a:endParaRPr kumimoji="1" lang="zh-CN" altLang="en-US" dirty="0"/>
          </a:p>
        </p:txBody>
      </p:sp>
      <p:sp>
        <p:nvSpPr>
          <p:cNvPr id="3" name="内容占位符 2"/>
          <p:cNvSpPr>
            <a:spLocks noGrp="1"/>
          </p:cNvSpPr>
          <p:nvPr>
            <p:ph idx="1"/>
          </p:nvPr>
        </p:nvSpPr>
        <p:spPr/>
        <p:txBody>
          <a:bodyPr/>
          <a:lstStyle>
            <a:lvl1pPr>
              <a:defRPr b="0" i="0"/>
            </a:lvl1pPr>
            <a:lvl2pPr>
              <a:defRPr b="0" i="0"/>
            </a:lvl2pPr>
            <a:lvl3pPr>
              <a:defRPr b="0" i="0"/>
            </a:lvl3pPr>
            <a:lvl4pPr>
              <a:defRPr b="0" i="0"/>
            </a:lvl4pPr>
            <a:lvl5pPr>
              <a:defRPr b="0" i="0"/>
            </a:lvl5pPr>
          </a:lstStyle>
          <a:p>
            <a:pPr lvl="0"/>
            <a:r>
              <a:rPr kumimoji="1" lang="zh-CN" altLang="en-US" dirty="0"/>
              <a:t>单击此处编辑母版文本样式</a:t>
            </a:r>
            <a:endParaRPr kumimoji="1" lang="zh-CN" altLang="en-US" dirty="0"/>
          </a:p>
          <a:p>
            <a:pPr lvl="1"/>
            <a:r>
              <a:rPr kumimoji="1" lang="zh-CN" altLang="en-US" dirty="0"/>
              <a:t>二级</a:t>
            </a:r>
            <a:endParaRPr kumimoji="1" lang="zh-CN" altLang="en-US" dirty="0"/>
          </a:p>
          <a:p>
            <a:pPr lvl="2"/>
            <a:r>
              <a:rPr kumimoji="1" lang="zh-CN" altLang="en-US" dirty="0"/>
              <a:t>三级</a:t>
            </a:r>
            <a:endParaRPr kumimoji="1" lang="zh-CN" altLang="en-US" dirty="0"/>
          </a:p>
          <a:p>
            <a:pPr lvl="3"/>
            <a:r>
              <a:rPr kumimoji="1" lang="zh-CN" altLang="en-US" dirty="0"/>
              <a:t>四级</a:t>
            </a:r>
            <a:endParaRPr kumimoji="1" lang="zh-CN" altLang="en-US" dirty="0"/>
          </a:p>
          <a:p>
            <a:pPr lvl="4"/>
            <a:r>
              <a:rPr kumimoji="1" lang="zh-CN" altLang="en-US" dirty="0"/>
              <a:t>五级</a:t>
            </a:r>
            <a:endParaRPr kumimoji="1" lang="zh-CN" altLang="en-US" dirty="0"/>
          </a:p>
        </p:txBody>
      </p:sp>
      <p:sp>
        <p:nvSpPr>
          <p:cNvPr id="4" name="日期占位符 3"/>
          <p:cNvSpPr>
            <a:spLocks noGrp="1"/>
          </p:cNvSpPr>
          <p:nvPr>
            <p:ph type="dt" sz="half" idx="10"/>
          </p:nvPr>
        </p:nvSpPr>
        <p:spPr/>
        <p:txBody>
          <a:bodyPr/>
          <a:lstStyle>
            <a:lvl1pPr>
              <a:defRPr b="0" i="0"/>
            </a:lvl1pPr>
          </a:lstStyle>
          <a:p>
            <a:fld id="{04CCF476-089A-4A41-9CB9-88553E606E8A}" type="datetimeFigureOut">
              <a:rPr kumimoji="1" lang="zh-CN" altLang="en-US" smtClean="0"/>
            </a:fld>
            <a:endParaRPr kumimoji="1" lang="zh-CN" altLang="en-US" dirty="0"/>
          </a:p>
        </p:txBody>
      </p:sp>
      <p:sp>
        <p:nvSpPr>
          <p:cNvPr id="5" name="页脚占位符 4"/>
          <p:cNvSpPr>
            <a:spLocks noGrp="1"/>
          </p:cNvSpPr>
          <p:nvPr>
            <p:ph type="ftr" sz="quarter" idx="11"/>
          </p:nvPr>
        </p:nvSpPr>
        <p:spPr/>
        <p:txBody>
          <a:bodyPr/>
          <a:lstStyle>
            <a:lvl1pPr>
              <a:defRPr b="0" i="0"/>
            </a:lvl1pPr>
          </a:lstStyle>
          <a:p>
            <a:endParaRPr kumimoji="1" lang="zh-CN" altLang="en-US" dirty="0"/>
          </a:p>
        </p:txBody>
      </p:sp>
      <p:sp>
        <p:nvSpPr>
          <p:cNvPr id="6" name="灯片编号占位符 5"/>
          <p:cNvSpPr>
            <a:spLocks noGrp="1"/>
          </p:cNvSpPr>
          <p:nvPr>
            <p:ph type="sldNum" sz="quarter" idx="12"/>
          </p:nvPr>
        </p:nvSpPr>
        <p:spPr/>
        <p:txBody>
          <a:bodyPr/>
          <a:lstStyle>
            <a:lvl1pPr>
              <a:defRPr b="0" i="0"/>
            </a:lvl1pPr>
          </a:lstStyle>
          <a:p>
            <a:fld id="{73515A65-23B1-E844-AA38-EABF3D90A77C}" type="slidenum">
              <a:rPr kumimoji="1" lang="zh-CN" altLang="en-US" smtClean="0"/>
            </a:fld>
            <a:endParaRPr kumimoji="1"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b="0" i="0"/>
            </a:lvl1pPr>
          </a:lstStyle>
          <a:p>
            <a:r>
              <a:rPr kumimoji="1" lang="zh-CN" altLang="en-US" dirty="0"/>
              <a:t>单击此处编辑母版标题样式</a:t>
            </a:r>
            <a:endParaRPr kumimoji="1" lang="zh-CN" altLang="en-US" dirty="0"/>
          </a:p>
        </p:txBody>
      </p:sp>
      <p:sp>
        <p:nvSpPr>
          <p:cNvPr id="3" name="文本占位符 2"/>
          <p:cNvSpPr>
            <a:spLocks noGrp="1"/>
          </p:cNvSpPr>
          <p:nvPr>
            <p:ph type="body" idx="1"/>
          </p:nvPr>
        </p:nvSpPr>
        <p:spPr>
          <a:xfrm>
            <a:off x="831850" y="4589463"/>
            <a:ext cx="10515600" cy="1500187"/>
          </a:xfrm>
        </p:spPr>
        <p:txBody>
          <a:bodyPr/>
          <a:lstStyle>
            <a:lvl1pPr marL="0" indent="0">
              <a:buNone/>
              <a:defRPr sz="2400" b="0" i="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dirty="0"/>
              <a:t>单击此处编辑母版文本样式</a:t>
            </a:r>
            <a:endParaRPr kumimoji="1" lang="zh-CN" altLang="en-US" dirty="0"/>
          </a:p>
        </p:txBody>
      </p:sp>
      <p:sp>
        <p:nvSpPr>
          <p:cNvPr id="4" name="日期占位符 3"/>
          <p:cNvSpPr>
            <a:spLocks noGrp="1"/>
          </p:cNvSpPr>
          <p:nvPr>
            <p:ph type="dt" sz="half" idx="10"/>
          </p:nvPr>
        </p:nvSpPr>
        <p:spPr/>
        <p:txBody>
          <a:bodyPr/>
          <a:lstStyle>
            <a:lvl1pPr>
              <a:defRPr b="0" i="0"/>
            </a:lvl1pPr>
          </a:lstStyle>
          <a:p>
            <a:fld id="{04CCF476-089A-4A41-9CB9-88553E606E8A}" type="datetimeFigureOut">
              <a:rPr kumimoji="1" lang="zh-CN" altLang="en-US" smtClean="0"/>
            </a:fld>
            <a:endParaRPr kumimoji="1" lang="zh-CN" altLang="en-US" dirty="0"/>
          </a:p>
        </p:txBody>
      </p:sp>
      <p:sp>
        <p:nvSpPr>
          <p:cNvPr id="5" name="页脚占位符 4"/>
          <p:cNvSpPr>
            <a:spLocks noGrp="1"/>
          </p:cNvSpPr>
          <p:nvPr>
            <p:ph type="ftr" sz="quarter" idx="11"/>
          </p:nvPr>
        </p:nvSpPr>
        <p:spPr/>
        <p:txBody>
          <a:bodyPr/>
          <a:lstStyle>
            <a:lvl1pPr>
              <a:defRPr b="0" i="0"/>
            </a:lvl1pPr>
          </a:lstStyle>
          <a:p>
            <a:endParaRPr kumimoji="1" lang="zh-CN" altLang="en-US" dirty="0"/>
          </a:p>
        </p:txBody>
      </p:sp>
      <p:sp>
        <p:nvSpPr>
          <p:cNvPr id="6" name="灯片编号占位符 5"/>
          <p:cNvSpPr>
            <a:spLocks noGrp="1"/>
          </p:cNvSpPr>
          <p:nvPr>
            <p:ph type="sldNum" sz="quarter" idx="12"/>
          </p:nvPr>
        </p:nvSpPr>
        <p:spPr/>
        <p:txBody>
          <a:bodyPr/>
          <a:lstStyle>
            <a:lvl1pPr>
              <a:defRPr b="0" i="0"/>
            </a:lvl1pPr>
          </a:lstStyle>
          <a:p>
            <a:fld id="{73515A65-23B1-E844-AA38-EABF3D90A77C}" type="slidenum">
              <a:rPr kumimoji="1" lang="zh-CN" altLang="en-US" smtClean="0"/>
            </a:fld>
            <a:endParaRPr kumimoji="1"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a:lvl1pPr>
          </a:lstStyle>
          <a:p>
            <a:r>
              <a:rPr kumimoji="1" lang="zh-CN" altLang="en-US" dirty="0"/>
              <a:t>单击此处编辑母版标题样式</a:t>
            </a:r>
            <a:endParaRPr kumimoji="1" lang="zh-CN" altLang="en-US" dirty="0"/>
          </a:p>
        </p:txBody>
      </p:sp>
      <p:sp>
        <p:nvSpPr>
          <p:cNvPr id="3" name="内容占位符 2"/>
          <p:cNvSpPr>
            <a:spLocks noGrp="1"/>
          </p:cNvSpPr>
          <p:nvPr>
            <p:ph sz="half" idx="1"/>
          </p:nvPr>
        </p:nvSpPr>
        <p:spPr>
          <a:xfrm>
            <a:off x="838200" y="1825625"/>
            <a:ext cx="5181600" cy="4351338"/>
          </a:xfrm>
        </p:spPr>
        <p:txBody>
          <a:bodyPr/>
          <a:lstStyle>
            <a:lvl1pPr>
              <a:defRPr b="0" i="0"/>
            </a:lvl1pPr>
            <a:lvl2pPr>
              <a:defRPr b="0" i="0"/>
            </a:lvl2pPr>
            <a:lvl3pPr>
              <a:defRPr b="0" i="0"/>
            </a:lvl3pPr>
            <a:lvl4pPr>
              <a:defRPr b="0" i="0"/>
            </a:lvl4pPr>
            <a:lvl5pPr>
              <a:defRPr b="0" i="0"/>
            </a:lvl5pPr>
          </a:lstStyle>
          <a:p>
            <a:pPr lvl="0"/>
            <a:r>
              <a:rPr kumimoji="1" lang="zh-CN" altLang="en-US" dirty="0"/>
              <a:t>单击此处编辑母版文本样式</a:t>
            </a:r>
            <a:endParaRPr kumimoji="1" lang="zh-CN" altLang="en-US" dirty="0"/>
          </a:p>
          <a:p>
            <a:pPr lvl="1"/>
            <a:r>
              <a:rPr kumimoji="1" lang="zh-CN" altLang="en-US" dirty="0"/>
              <a:t>二级</a:t>
            </a:r>
            <a:endParaRPr kumimoji="1" lang="zh-CN" altLang="en-US" dirty="0"/>
          </a:p>
          <a:p>
            <a:pPr lvl="2"/>
            <a:r>
              <a:rPr kumimoji="1" lang="zh-CN" altLang="en-US" dirty="0"/>
              <a:t>三级</a:t>
            </a:r>
            <a:endParaRPr kumimoji="1" lang="zh-CN" altLang="en-US" dirty="0"/>
          </a:p>
          <a:p>
            <a:pPr lvl="3"/>
            <a:r>
              <a:rPr kumimoji="1" lang="zh-CN" altLang="en-US" dirty="0"/>
              <a:t>四级</a:t>
            </a:r>
            <a:endParaRPr kumimoji="1" lang="zh-CN" altLang="en-US" dirty="0"/>
          </a:p>
          <a:p>
            <a:pPr lvl="4"/>
            <a:r>
              <a:rPr kumimoji="1" lang="zh-CN" altLang="en-US" dirty="0"/>
              <a:t>五级</a:t>
            </a:r>
            <a:endParaRPr kumimoji="1" lang="zh-CN" altLang="en-US" dirty="0"/>
          </a:p>
        </p:txBody>
      </p:sp>
      <p:sp>
        <p:nvSpPr>
          <p:cNvPr id="4" name="内容占位符 3"/>
          <p:cNvSpPr>
            <a:spLocks noGrp="1"/>
          </p:cNvSpPr>
          <p:nvPr>
            <p:ph sz="half" idx="2"/>
          </p:nvPr>
        </p:nvSpPr>
        <p:spPr>
          <a:xfrm>
            <a:off x="6172200" y="1825625"/>
            <a:ext cx="5181600" cy="4351338"/>
          </a:xfrm>
        </p:spPr>
        <p:txBody>
          <a:bodyPr/>
          <a:lstStyle>
            <a:lvl1pPr>
              <a:defRPr b="0" i="0"/>
            </a:lvl1pPr>
            <a:lvl2pPr>
              <a:defRPr b="0" i="0"/>
            </a:lvl2pPr>
            <a:lvl3pPr>
              <a:defRPr b="0" i="0"/>
            </a:lvl3pPr>
            <a:lvl4pPr>
              <a:defRPr b="0" i="0"/>
            </a:lvl4pPr>
            <a:lvl5pPr>
              <a:defRPr b="0" i="0"/>
            </a:lvl5pPr>
          </a:lstStyle>
          <a:p>
            <a:pPr lvl="0"/>
            <a:r>
              <a:rPr kumimoji="1" lang="zh-CN" altLang="en-US" dirty="0"/>
              <a:t>单击此处编辑母版文本样式</a:t>
            </a:r>
            <a:endParaRPr kumimoji="1" lang="zh-CN" altLang="en-US" dirty="0"/>
          </a:p>
          <a:p>
            <a:pPr lvl="1"/>
            <a:r>
              <a:rPr kumimoji="1" lang="zh-CN" altLang="en-US" dirty="0"/>
              <a:t>二级</a:t>
            </a:r>
            <a:endParaRPr kumimoji="1" lang="zh-CN" altLang="en-US" dirty="0"/>
          </a:p>
          <a:p>
            <a:pPr lvl="2"/>
            <a:r>
              <a:rPr kumimoji="1" lang="zh-CN" altLang="en-US" dirty="0"/>
              <a:t>三级</a:t>
            </a:r>
            <a:endParaRPr kumimoji="1" lang="zh-CN" altLang="en-US" dirty="0"/>
          </a:p>
          <a:p>
            <a:pPr lvl="3"/>
            <a:r>
              <a:rPr kumimoji="1" lang="zh-CN" altLang="en-US" dirty="0"/>
              <a:t>四级</a:t>
            </a:r>
            <a:endParaRPr kumimoji="1" lang="zh-CN" altLang="en-US" dirty="0"/>
          </a:p>
          <a:p>
            <a:pPr lvl="4"/>
            <a:r>
              <a:rPr kumimoji="1" lang="zh-CN" altLang="en-US" dirty="0"/>
              <a:t>五级</a:t>
            </a:r>
            <a:endParaRPr kumimoji="1" lang="zh-CN" altLang="en-US" dirty="0"/>
          </a:p>
        </p:txBody>
      </p:sp>
      <p:sp>
        <p:nvSpPr>
          <p:cNvPr id="5" name="日期占位符 4"/>
          <p:cNvSpPr>
            <a:spLocks noGrp="1"/>
          </p:cNvSpPr>
          <p:nvPr>
            <p:ph type="dt" sz="half" idx="10"/>
          </p:nvPr>
        </p:nvSpPr>
        <p:spPr/>
        <p:txBody>
          <a:bodyPr/>
          <a:lstStyle>
            <a:lvl1pPr>
              <a:defRPr b="0" i="0"/>
            </a:lvl1pPr>
          </a:lstStyle>
          <a:p>
            <a:fld id="{04CCF476-089A-4A41-9CB9-88553E606E8A}" type="datetimeFigureOut">
              <a:rPr kumimoji="1" lang="zh-CN" altLang="en-US" smtClean="0"/>
            </a:fld>
            <a:endParaRPr kumimoji="1" lang="zh-CN" altLang="en-US" dirty="0"/>
          </a:p>
        </p:txBody>
      </p:sp>
      <p:sp>
        <p:nvSpPr>
          <p:cNvPr id="6" name="页脚占位符 5"/>
          <p:cNvSpPr>
            <a:spLocks noGrp="1"/>
          </p:cNvSpPr>
          <p:nvPr>
            <p:ph type="ftr" sz="quarter" idx="11"/>
          </p:nvPr>
        </p:nvSpPr>
        <p:spPr/>
        <p:txBody>
          <a:bodyPr/>
          <a:lstStyle>
            <a:lvl1pPr>
              <a:defRPr b="0" i="0"/>
            </a:lvl1pPr>
          </a:lstStyle>
          <a:p>
            <a:endParaRPr kumimoji="1" lang="zh-CN" altLang="en-US" dirty="0"/>
          </a:p>
        </p:txBody>
      </p:sp>
      <p:sp>
        <p:nvSpPr>
          <p:cNvPr id="7" name="灯片编号占位符 6"/>
          <p:cNvSpPr>
            <a:spLocks noGrp="1"/>
          </p:cNvSpPr>
          <p:nvPr>
            <p:ph type="sldNum" sz="quarter" idx="12"/>
          </p:nvPr>
        </p:nvSpPr>
        <p:spPr/>
        <p:txBody>
          <a:bodyPr/>
          <a:lstStyle>
            <a:lvl1pPr>
              <a:defRPr b="0" i="0"/>
            </a:lvl1pPr>
          </a:lstStyle>
          <a:p>
            <a:fld id="{73515A65-23B1-E844-AA38-EABF3D90A77C}" type="slidenum">
              <a:rPr kumimoji="1" lang="zh-CN" altLang="en-US" smtClean="0"/>
            </a:fld>
            <a:endParaRPr kumimoji="1"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lvl1pPr>
              <a:defRPr b="0" i="0"/>
            </a:lvl1pPr>
          </a:lstStyle>
          <a:p>
            <a:r>
              <a:rPr kumimoji="1" lang="zh-CN" altLang="en-US" dirty="0"/>
              <a:t>单击此处编辑母版标题样式</a:t>
            </a:r>
            <a:endParaRPr kumimoji="1" lang="zh-CN" altLang="en-US" dirty="0"/>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dirty="0"/>
              <a:t>单击此处编辑母版文本样式</a:t>
            </a:r>
            <a:endParaRPr kumimoji="1" lang="zh-CN" altLang="en-US" dirty="0"/>
          </a:p>
        </p:txBody>
      </p:sp>
      <p:sp>
        <p:nvSpPr>
          <p:cNvPr id="4" name="内容占位符 3"/>
          <p:cNvSpPr>
            <a:spLocks noGrp="1"/>
          </p:cNvSpPr>
          <p:nvPr>
            <p:ph sz="half" idx="2"/>
          </p:nvPr>
        </p:nvSpPr>
        <p:spPr>
          <a:xfrm>
            <a:off x="839788" y="2505075"/>
            <a:ext cx="5157787" cy="3684588"/>
          </a:xfrm>
        </p:spPr>
        <p:txBody>
          <a:bodyPr/>
          <a:lstStyle>
            <a:lvl1pPr>
              <a:defRPr b="0" i="0"/>
            </a:lvl1pPr>
            <a:lvl2pPr>
              <a:defRPr b="0" i="0"/>
            </a:lvl2pPr>
            <a:lvl3pPr>
              <a:defRPr b="0" i="0"/>
            </a:lvl3pPr>
            <a:lvl4pPr>
              <a:defRPr b="0" i="0"/>
            </a:lvl4pPr>
            <a:lvl5pPr>
              <a:defRPr b="0" i="0"/>
            </a:lvl5pPr>
          </a:lstStyle>
          <a:p>
            <a:pPr lvl="0"/>
            <a:r>
              <a:rPr kumimoji="1" lang="zh-CN" altLang="en-US" dirty="0"/>
              <a:t>单击此处编辑母版文本样式</a:t>
            </a:r>
            <a:endParaRPr kumimoji="1" lang="zh-CN" altLang="en-US" dirty="0"/>
          </a:p>
          <a:p>
            <a:pPr lvl="1"/>
            <a:r>
              <a:rPr kumimoji="1" lang="zh-CN" altLang="en-US" dirty="0"/>
              <a:t>二级</a:t>
            </a:r>
            <a:endParaRPr kumimoji="1" lang="zh-CN" altLang="en-US" dirty="0"/>
          </a:p>
          <a:p>
            <a:pPr lvl="2"/>
            <a:r>
              <a:rPr kumimoji="1" lang="zh-CN" altLang="en-US" dirty="0"/>
              <a:t>三级</a:t>
            </a:r>
            <a:endParaRPr kumimoji="1" lang="zh-CN" altLang="en-US" dirty="0"/>
          </a:p>
          <a:p>
            <a:pPr lvl="3"/>
            <a:r>
              <a:rPr kumimoji="1" lang="zh-CN" altLang="en-US" dirty="0"/>
              <a:t>四级</a:t>
            </a:r>
            <a:endParaRPr kumimoji="1" lang="zh-CN" altLang="en-US" dirty="0"/>
          </a:p>
          <a:p>
            <a:pPr lvl="4"/>
            <a:r>
              <a:rPr kumimoji="1" lang="zh-CN" altLang="en-US" dirty="0"/>
              <a:t>五级</a:t>
            </a:r>
            <a:endParaRPr kumimoji="1" lang="zh-CN" altLang="en-US" dirty="0"/>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dirty="0"/>
              <a:t>单击此处编辑母版文本样式</a:t>
            </a:r>
            <a:endParaRPr kumimoji="1" lang="zh-CN" altLang="en-US" dirty="0"/>
          </a:p>
        </p:txBody>
      </p:sp>
      <p:sp>
        <p:nvSpPr>
          <p:cNvPr id="6" name="内容占位符 5"/>
          <p:cNvSpPr>
            <a:spLocks noGrp="1"/>
          </p:cNvSpPr>
          <p:nvPr>
            <p:ph sz="quarter" idx="4"/>
          </p:nvPr>
        </p:nvSpPr>
        <p:spPr>
          <a:xfrm>
            <a:off x="6172200" y="2505075"/>
            <a:ext cx="5183188" cy="3684588"/>
          </a:xfrm>
        </p:spPr>
        <p:txBody>
          <a:bodyPr/>
          <a:lstStyle>
            <a:lvl1pPr>
              <a:defRPr b="0" i="0"/>
            </a:lvl1pPr>
            <a:lvl2pPr>
              <a:defRPr b="0" i="0"/>
            </a:lvl2pPr>
            <a:lvl3pPr>
              <a:defRPr b="0" i="0"/>
            </a:lvl3pPr>
            <a:lvl4pPr>
              <a:defRPr b="0" i="0"/>
            </a:lvl4pPr>
            <a:lvl5pPr>
              <a:defRPr b="0" i="0"/>
            </a:lvl5pPr>
          </a:lstStyle>
          <a:p>
            <a:pPr lvl="0"/>
            <a:r>
              <a:rPr kumimoji="1" lang="zh-CN" altLang="en-US" dirty="0"/>
              <a:t>单击此处编辑母版文本样式</a:t>
            </a:r>
            <a:endParaRPr kumimoji="1" lang="zh-CN" altLang="en-US" dirty="0"/>
          </a:p>
          <a:p>
            <a:pPr lvl="1"/>
            <a:r>
              <a:rPr kumimoji="1" lang="zh-CN" altLang="en-US" dirty="0"/>
              <a:t>二级</a:t>
            </a:r>
            <a:endParaRPr kumimoji="1" lang="zh-CN" altLang="en-US" dirty="0"/>
          </a:p>
          <a:p>
            <a:pPr lvl="2"/>
            <a:r>
              <a:rPr kumimoji="1" lang="zh-CN" altLang="en-US" dirty="0"/>
              <a:t>三级</a:t>
            </a:r>
            <a:endParaRPr kumimoji="1" lang="zh-CN" altLang="en-US" dirty="0"/>
          </a:p>
          <a:p>
            <a:pPr lvl="3"/>
            <a:r>
              <a:rPr kumimoji="1" lang="zh-CN" altLang="en-US" dirty="0"/>
              <a:t>四级</a:t>
            </a:r>
            <a:endParaRPr kumimoji="1" lang="zh-CN" altLang="en-US" dirty="0"/>
          </a:p>
          <a:p>
            <a:pPr lvl="4"/>
            <a:r>
              <a:rPr kumimoji="1" lang="zh-CN" altLang="en-US" dirty="0"/>
              <a:t>五级</a:t>
            </a:r>
            <a:endParaRPr kumimoji="1" lang="zh-CN" altLang="en-US" dirty="0"/>
          </a:p>
        </p:txBody>
      </p:sp>
      <p:sp>
        <p:nvSpPr>
          <p:cNvPr id="7" name="日期占位符 6"/>
          <p:cNvSpPr>
            <a:spLocks noGrp="1"/>
          </p:cNvSpPr>
          <p:nvPr>
            <p:ph type="dt" sz="half" idx="10"/>
          </p:nvPr>
        </p:nvSpPr>
        <p:spPr/>
        <p:txBody>
          <a:bodyPr/>
          <a:lstStyle>
            <a:lvl1pPr>
              <a:defRPr b="0" i="0"/>
            </a:lvl1pPr>
          </a:lstStyle>
          <a:p>
            <a:fld id="{04CCF476-089A-4A41-9CB9-88553E606E8A}" type="datetimeFigureOut">
              <a:rPr kumimoji="1" lang="zh-CN" altLang="en-US" smtClean="0"/>
            </a:fld>
            <a:endParaRPr kumimoji="1" lang="zh-CN" altLang="en-US" dirty="0"/>
          </a:p>
        </p:txBody>
      </p:sp>
      <p:sp>
        <p:nvSpPr>
          <p:cNvPr id="8" name="页脚占位符 7"/>
          <p:cNvSpPr>
            <a:spLocks noGrp="1"/>
          </p:cNvSpPr>
          <p:nvPr>
            <p:ph type="ftr" sz="quarter" idx="11"/>
          </p:nvPr>
        </p:nvSpPr>
        <p:spPr/>
        <p:txBody>
          <a:bodyPr/>
          <a:lstStyle>
            <a:lvl1pPr>
              <a:defRPr b="0" i="0"/>
            </a:lvl1pPr>
          </a:lstStyle>
          <a:p>
            <a:endParaRPr kumimoji="1" lang="zh-CN" altLang="en-US" dirty="0"/>
          </a:p>
        </p:txBody>
      </p:sp>
      <p:sp>
        <p:nvSpPr>
          <p:cNvPr id="9" name="灯片编号占位符 8"/>
          <p:cNvSpPr>
            <a:spLocks noGrp="1"/>
          </p:cNvSpPr>
          <p:nvPr>
            <p:ph type="sldNum" sz="quarter" idx="12"/>
          </p:nvPr>
        </p:nvSpPr>
        <p:spPr/>
        <p:txBody>
          <a:bodyPr/>
          <a:lstStyle>
            <a:lvl1pPr>
              <a:defRPr b="0" i="0"/>
            </a:lvl1pPr>
          </a:lstStyle>
          <a:p>
            <a:fld id="{73515A65-23B1-E844-AA38-EABF3D90A77C}" type="slidenum">
              <a:rPr kumimoji="1" lang="zh-CN" altLang="en-US" smtClean="0"/>
            </a:fld>
            <a:endParaRPr kumimoji="1"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a:lvl1pPr>
          </a:lstStyle>
          <a:p>
            <a:r>
              <a:rPr kumimoji="1" lang="zh-CN" altLang="en-US" dirty="0"/>
              <a:t>单击此处编辑母版标题样式</a:t>
            </a:r>
            <a:endParaRPr kumimoji="1" lang="zh-CN" altLang="en-US" dirty="0"/>
          </a:p>
        </p:txBody>
      </p:sp>
      <p:sp>
        <p:nvSpPr>
          <p:cNvPr id="3" name="日期占位符 2"/>
          <p:cNvSpPr>
            <a:spLocks noGrp="1"/>
          </p:cNvSpPr>
          <p:nvPr>
            <p:ph type="dt" sz="half" idx="10"/>
          </p:nvPr>
        </p:nvSpPr>
        <p:spPr/>
        <p:txBody>
          <a:bodyPr/>
          <a:lstStyle>
            <a:lvl1pPr>
              <a:defRPr b="0" i="0"/>
            </a:lvl1pPr>
          </a:lstStyle>
          <a:p>
            <a:fld id="{04CCF476-089A-4A41-9CB9-88553E606E8A}" type="datetimeFigureOut">
              <a:rPr kumimoji="1" lang="zh-CN" altLang="en-US" smtClean="0"/>
            </a:fld>
            <a:endParaRPr kumimoji="1" lang="zh-CN" altLang="en-US" dirty="0"/>
          </a:p>
        </p:txBody>
      </p:sp>
      <p:sp>
        <p:nvSpPr>
          <p:cNvPr id="4" name="页脚占位符 3"/>
          <p:cNvSpPr>
            <a:spLocks noGrp="1"/>
          </p:cNvSpPr>
          <p:nvPr>
            <p:ph type="ftr" sz="quarter" idx="11"/>
          </p:nvPr>
        </p:nvSpPr>
        <p:spPr/>
        <p:txBody>
          <a:bodyPr/>
          <a:lstStyle>
            <a:lvl1pPr>
              <a:defRPr b="0" i="0"/>
            </a:lvl1pPr>
          </a:lstStyle>
          <a:p>
            <a:endParaRPr kumimoji="1" lang="zh-CN" altLang="en-US" dirty="0"/>
          </a:p>
        </p:txBody>
      </p:sp>
      <p:sp>
        <p:nvSpPr>
          <p:cNvPr id="5" name="灯片编号占位符 4"/>
          <p:cNvSpPr>
            <a:spLocks noGrp="1"/>
          </p:cNvSpPr>
          <p:nvPr>
            <p:ph type="sldNum" sz="quarter" idx="12"/>
          </p:nvPr>
        </p:nvSpPr>
        <p:spPr/>
        <p:txBody>
          <a:bodyPr/>
          <a:lstStyle>
            <a:lvl1pPr>
              <a:defRPr b="0" i="0"/>
            </a:lvl1pPr>
          </a:lstStyle>
          <a:p>
            <a:fld id="{73515A65-23B1-E844-AA38-EABF3D90A77C}" type="slidenum">
              <a:rPr kumimoji="1" lang="zh-CN" altLang="en-US" smtClean="0"/>
            </a:fld>
            <a:endParaRPr kumimoji="1"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b="0" i="0"/>
            </a:lvl1pPr>
          </a:lstStyle>
          <a:p>
            <a:fld id="{04CCF476-089A-4A41-9CB9-88553E606E8A}" type="datetimeFigureOut">
              <a:rPr kumimoji="1" lang="zh-CN" altLang="en-US" smtClean="0"/>
            </a:fld>
            <a:endParaRPr kumimoji="1" lang="zh-CN" altLang="en-US" dirty="0"/>
          </a:p>
        </p:txBody>
      </p:sp>
      <p:sp>
        <p:nvSpPr>
          <p:cNvPr id="3" name="页脚占位符 2"/>
          <p:cNvSpPr>
            <a:spLocks noGrp="1"/>
          </p:cNvSpPr>
          <p:nvPr>
            <p:ph type="ftr" sz="quarter" idx="11"/>
          </p:nvPr>
        </p:nvSpPr>
        <p:spPr/>
        <p:txBody>
          <a:bodyPr/>
          <a:lstStyle>
            <a:lvl1pPr>
              <a:defRPr b="0" i="0"/>
            </a:lvl1pPr>
          </a:lstStyle>
          <a:p>
            <a:endParaRPr kumimoji="1" lang="zh-CN" altLang="en-US" dirty="0"/>
          </a:p>
        </p:txBody>
      </p:sp>
      <p:sp>
        <p:nvSpPr>
          <p:cNvPr id="4" name="灯片编号占位符 3"/>
          <p:cNvSpPr>
            <a:spLocks noGrp="1"/>
          </p:cNvSpPr>
          <p:nvPr>
            <p:ph type="sldNum" sz="quarter" idx="12"/>
          </p:nvPr>
        </p:nvSpPr>
        <p:spPr/>
        <p:txBody>
          <a:bodyPr/>
          <a:lstStyle>
            <a:lvl1pPr>
              <a:defRPr b="0" i="0"/>
            </a:lvl1pPr>
          </a:lstStyle>
          <a:p>
            <a:fld id="{73515A65-23B1-E844-AA38-EABF3D90A77C}" type="slidenum">
              <a:rPr kumimoji="1" lang="zh-CN" altLang="en-US" smtClean="0"/>
            </a:fld>
            <a:endParaRPr kumimoji="1"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b="0" i="0"/>
            </a:lvl1pPr>
          </a:lstStyle>
          <a:p>
            <a:r>
              <a:rPr kumimoji="1" lang="zh-CN" altLang="en-US" dirty="0"/>
              <a:t>单击此处编辑母版标题样式</a:t>
            </a:r>
            <a:endParaRPr kumimoji="1" lang="zh-CN" altLang="en-US" dirty="0"/>
          </a:p>
        </p:txBody>
      </p:sp>
      <p:sp>
        <p:nvSpPr>
          <p:cNvPr id="3" name="内容占位符 2"/>
          <p:cNvSpPr>
            <a:spLocks noGrp="1"/>
          </p:cNvSpPr>
          <p:nvPr>
            <p:ph idx="1"/>
          </p:nvPr>
        </p:nvSpPr>
        <p:spPr>
          <a:xfrm>
            <a:off x="5183188" y="987425"/>
            <a:ext cx="6172200" cy="4873625"/>
          </a:xfrm>
        </p:spPr>
        <p:txBody>
          <a:bodyPr/>
          <a:lstStyle>
            <a:lvl1pPr>
              <a:defRPr sz="3200" b="0" i="0"/>
            </a:lvl1pPr>
            <a:lvl2pPr>
              <a:defRPr sz="2800" b="0" i="0"/>
            </a:lvl2pPr>
            <a:lvl3pPr>
              <a:defRPr sz="2400" b="0" i="0"/>
            </a:lvl3pPr>
            <a:lvl4pPr>
              <a:defRPr sz="2000" b="0" i="0"/>
            </a:lvl4pPr>
            <a:lvl5pPr>
              <a:defRPr sz="2000" b="0" i="0"/>
            </a:lvl5pPr>
            <a:lvl6pPr>
              <a:defRPr sz="2000"/>
            </a:lvl6pPr>
            <a:lvl7pPr>
              <a:defRPr sz="2000"/>
            </a:lvl7pPr>
            <a:lvl8pPr>
              <a:defRPr sz="2000"/>
            </a:lvl8pPr>
            <a:lvl9pPr>
              <a:defRPr sz="2000"/>
            </a:lvl9pPr>
          </a:lstStyle>
          <a:p>
            <a:pPr lvl="0"/>
            <a:r>
              <a:rPr kumimoji="1" lang="zh-CN" altLang="en-US" dirty="0"/>
              <a:t>单击此处编辑母版文本样式</a:t>
            </a:r>
            <a:endParaRPr kumimoji="1" lang="zh-CN" altLang="en-US" dirty="0"/>
          </a:p>
          <a:p>
            <a:pPr lvl="1"/>
            <a:r>
              <a:rPr kumimoji="1" lang="zh-CN" altLang="en-US" dirty="0"/>
              <a:t>二级</a:t>
            </a:r>
            <a:endParaRPr kumimoji="1" lang="zh-CN" altLang="en-US" dirty="0"/>
          </a:p>
          <a:p>
            <a:pPr lvl="2"/>
            <a:r>
              <a:rPr kumimoji="1" lang="zh-CN" altLang="en-US" dirty="0"/>
              <a:t>三级</a:t>
            </a:r>
            <a:endParaRPr kumimoji="1" lang="zh-CN" altLang="en-US" dirty="0"/>
          </a:p>
          <a:p>
            <a:pPr lvl="3"/>
            <a:r>
              <a:rPr kumimoji="1" lang="zh-CN" altLang="en-US" dirty="0"/>
              <a:t>四级</a:t>
            </a:r>
            <a:endParaRPr kumimoji="1" lang="zh-CN" altLang="en-US" dirty="0"/>
          </a:p>
          <a:p>
            <a:pPr lvl="4"/>
            <a:r>
              <a:rPr kumimoji="1" lang="zh-CN" altLang="en-US" dirty="0"/>
              <a:t>五级</a:t>
            </a:r>
            <a:endParaRPr kumimoji="1" lang="zh-CN" altLang="en-US" dirty="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b="0" i="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dirty="0"/>
              <a:t>单击此处编辑母版文本样式</a:t>
            </a:r>
            <a:endParaRPr kumimoji="1" lang="zh-CN" altLang="en-US" dirty="0"/>
          </a:p>
        </p:txBody>
      </p:sp>
      <p:sp>
        <p:nvSpPr>
          <p:cNvPr id="5" name="日期占位符 4"/>
          <p:cNvSpPr>
            <a:spLocks noGrp="1"/>
          </p:cNvSpPr>
          <p:nvPr>
            <p:ph type="dt" sz="half" idx="10"/>
          </p:nvPr>
        </p:nvSpPr>
        <p:spPr/>
        <p:txBody>
          <a:bodyPr/>
          <a:lstStyle>
            <a:lvl1pPr>
              <a:defRPr b="0" i="0"/>
            </a:lvl1pPr>
          </a:lstStyle>
          <a:p>
            <a:fld id="{04CCF476-089A-4A41-9CB9-88553E606E8A}" type="datetimeFigureOut">
              <a:rPr kumimoji="1" lang="zh-CN" altLang="en-US" smtClean="0"/>
            </a:fld>
            <a:endParaRPr kumimoji="1" lang="zh-CN" altLang="en-US" dirty="0"/>
          </a:p>
        </p:txBody>
      </p:sp>
      <p:sp>
        <p:nvSpPr>
          <p:cNvPr id="6" name="页脚占位符 5"/>
          <p:cNvSpPr>
            <a:spLocks noGrp="1"/>
          </p:cNvSpPr>
          <p:nvPr>
            <p:ph type="ftr" sz="quarter" idx="11"/>
          </p:nvPr>
        </p:nvSpPr>
        <p:spPr/>
        <p:txBody>
          <a:bodyPr/>
          <a:lstStyle>
            <a:lvl1pPr>
              <a:defRPr b="0" i="0"/>
            </a:lvl1pPr>
          </a:lstStyle>
          <a:p>
            <a:endParaRPr kumimoji="1" lang="zh-CN" altLang="en-US" dirty="0"/>
          </a:p>
        </p:txBody>
      </p:sp>
      <p:sp>
        <p:nvSpPr>
          <p:cNvPr id="7" name="灯片编号占位符 6"/>
          <p:cNvSpPr>
            <a:spLocks noGrp="1"/>
          </p:cNvSpPr>
          <p:nvPr>
            <p:ph type="sldNum" sz="quarter" idx="12"/>
          </p:nvPr>
        </p:nvSpPr>
        <p:spPr/>
        <p:txBody>
          <a:bodyPr/>
          <a:lstStyle>
            <a:lvl1pPr>
              <a:defRPr b="0" i="0"/>
            </a:lvl1pPr>
          </a:lstStyle>
          <a:p>
            <a:fld id="{73515A65-23B1-E844-AA38-EABF3D90A77C}" type="slidenum">
              <a:rPr kumimoji="1" lang="zh-CN" altLang="en-US" smtClean="0"/>
            </a:fld>
            <a:endParaRPr kumimoji="1"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b="0" i="0"/>
            </a:lvl1pPr>
          </a:lstStyle>
          <a:p>
            <a:r>
              <a:rPr kumimoji="1" lang="zh-CN" altLang="en-US" dirty="0"/>
              <a:t>单击此处编辑母版标题样式</a:t>
            </a:r>
            <a:endParaRPr kumimoji="1" lang="zh-CN" altLang="en-US" dirty="0"/>
          </a:p>
        </p:txBody>
      </p:sp>
      <p:sp>
        <p:nvSpPr>
          <p:cNvPr id="3" name="图片占位符 2"/>
          <p:cNvSpPr>
            <a:spLocks noGrp="1"/>
          </p:cNvSpPr>
          <p:nvPr>
            <p:ph type="pic" idx="1"/>
          </p:nvPr>
        </p:nvSpPr>
        <p:spPr>
          <a:xfrm>
            <a:off x="5183188" y="987425"/>
            <a:ext cx="6172200" cy="4873625"/>
          </a:xfrm>
        </p:spPr>
        <p:txBody>
          <a:bodyPr/>
          <a:lstStyle>
            <a:lvl1pPr marL="0" indent="0">
              <a:buNone/>
              <a:defRPr sz="3200" b="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dirty="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b="0" i="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dirty="0"/>
              <a:t>单击此处编辑母版文本样式</a:t>
            </a:r>
            <a:endParaRPr kumimoji="1" lang="zh-CN" altLang="en-US" dirty="0"/>
          </a:p>
        </p:txBody>
      </p:sp>
      <p:sp>
        <p:nvSpPr>
          <p:cNvPr id="5" name="日期占位符 4"/>
          <p:cNvSpPr>
            <a:spLocks noGrp="1"/>
          </p:cNvSpPr>
          <p:nvPr>
            <p:ph type="dt" sz="half" idx="10"/>
          </p:nvPr>
        </p:nvSpPr>
        <p:spPr/>
        <p:txBody>
          <a:bodyPr/>
          <a:lstStyle>
            <a:lvl1pPr>
              <a:defRPr b="0" i="0"/>
            </a:lvl1pPr>
          </a:lstStyle>
          <a:p>
            <a:fld id="{04CCF476-089A-4A41-9CB9-88553E606E8A}" type="datetimeFigureOut">
              <a:rPr kumimoji="1" lang="zh-CN" altLang="en-US" smtClean="0"/>
            </a:fld>
            <a:endParaRPr kumimoji="1" lang="zh-CN" altLang="en-US" dirty="0"/>
          </a:p>
        </p:txBody>
      </p:sp>
      <p:sp>
        <p:nvSpPr>
          <p:cNvPr id="6" name="页脚占位符 5"/>
          <p:cNvSpPr>
            <a:spLocks noGrp="1"/>
          </p:cNvSpPr>
          <p:nvPr>
            <p:ph type="ftr" sz="quarter" idx="11"/>
          </p:nvPr>
        </p:nvSpPr>
        <p:spPr/>
        <p:txBody>
          <a:bodyPr/>
          <a:lstStyle>
            <a:lvl1pPr>
              <a:defRPr b="0" i="0"/>
            </a:lvl1pPr>
          </a:lstStyle>
          <a:p>
            <a:endParaRPr kumimoji="1" lang="zh-CN" altLang="en-US" dirty="0"/>
          </a:p>
        </p:txBody>
      </p:sp>
      <p:sp>
        <p:nvSpPr>
          <p:cNvPr id="7" name="灯片编号占位符 6"/>
          <p:cNvSpPr>
            <a:spLocks noGrp="1"/>
          </p:cNvSpPr>
          <p:nvPr>
            <p:ph type="sldNum" sz="quarter" idx="12"/>
          </p:nvPr>
        </p:nvSpPr>
        <p:spPr/>
        <p:txBody>
          <a:bodyPr/>
          <a:lstStyle>
            <a:lvl1pPr>
              <a:defRPr b="0" i="0"/>
            </a:lvl1pPr>
          </a:lstStyle>
          <a:p>
            <a:fld id="{73515A65-23B1-E844-AA38-EABF3D90A77C}" type="slidenum">
              <a:rPr kumimoji="1" lang="zh-CN" altLang="en-US" smtClean="0"/>
            </a:fld>
            <a:endParaRPr kumimoji="1"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dirty="0"/>
              <a:t>单击此处编辑母版标题样式</a:t>
            </a:r>
            <a:endParaRPr kumimoji="1"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dirty="0"/>
              <a:t>单击此处编辑母版文本样式</a:t>
            </a:r>
            <a:endParaRPr kumimoji="1" lang="zh-CN" altLang="en-US" dirty="0"/>
          </a:p>
          <a:p>
            <a:pPr lvl="1"/>
            <a:r>
              <a:rPr kumimoji="1" lang="zh-CN" altLang="en-US" dirty="0"/>
              <a:t>二级</a:t>
            </a:r>
            <a:endParaRPr kumimoji="1" lang="zh-CN" altLang="en-US" dirty="0"/>
          </a:p>
          <a:p>
            <a:pPr lvl="2"/>
            <a:r>
              <a:rPr kumimoji="1" lang="zh-CN" altLang="en-US" dirty="0"/>
              <a:t>三级</a:t>
            </a:r>
            <a:endParaRPr kumimoji="1" lang="zh-CN" altLang="en-US" dirty="0"/>
          </a:p>
          <a:p>
            <a:pPr lvl="3"/>
            <a:r>
              <a:rPr kumimoji="1" lang="zh-CN" altLang="en-US" dirty="0"/>
              <a:t>四级</a:t>
            </a:r>
            <a:endParaRPr kumimoji="1" lang="zh-CN" altLang="en-US" dirty="0"/>
          </a:p>
          <a:p>
            <a:pPr lvl="4"/>
            <a:r>
              <a:rPr kumimoji="1" lang="zh-CN" altLang="en-US" dirty="0"/>
              <a:t>五级</a:t>
            </a:r>
            <a:endParaRPr kumimoji="1"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儷宋 Pro" panose="02020300000000000000" charset="-120"/>
                <a:ea typeface="儷宋 Pro" panose="02020300000000000000" charset="-120"/>
                <a:cs typeface="儷宋 Pro" panose="02020300000000000000" charset="-120"/>
              </a:defRPr>
            </a:lvl1pPr>
          </a:lstStyle>
          <a:p>
            <a:fld id="{04CCF476-089A-4A41-9CB9-88553E606E8A}" type="datetimeFigureOut">
              <a:rPr kumimoji="1" lang="zh-CN" altLang="en-US" smtClean="0"/>
            </a:fld>
            <a:endParaRPr kumimoji="1"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儷宋 Pro" panose="02020300000000000000" charset="-120"/>
                <a:ea typeface="儷宋 Pro" panose="02020300000000000000" charset="-120"/>
                <a:cs typeface="儷宋 Pro" panose="02020300000000000000" charset="-120"/>
              </a:defRPr>
            </a:lvl1pPr>
          </a:lstStyle>
          <a:p>
            <a:endParaRPr kumimoji="1"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儷宋 Pro" panose="02020300000000000000" charset="-120"/>
                <a:ea typeface="儷宋 Pro" panose="02020300000000000000" charset="-120"/>
                <a:cs typeface="儷宋 Pro" panose="02020300000000000000" charset="-120"/>
              </a:defRPr>
            </a:lvl1pPr>
          </a:lstStyle>
          <a:p>
            <a:fld id="{73515A65-23B1-E844-AA38-EABF3D90A77C}" type="slidenum">
              <a:rPr kumimoji="1" lang="zh-CN" altLang="en-US" smtClean="0"/>
            </a:fld>
            <a:endParaRPr kumimoji="1"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kern="1200">
          <a:solidFill>
            <a:schemeClr val="tx1"/>
          </a:solidFill>
          <a:latin typeface="儷宋 Pro" panose="02020300000000000000" charset="-120"/>
          <a:ea typeface="儷宋 Pro" panose="02020300000000000000" charset="-120"/>
          <a:cs typeface="儷宋 Pro" panose="02020300000000000000" charset="-120"/>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b="0" i="0" kern="1200">
          <a:solidFill>
            <a:schemeClr val="tx1"/>
          </a:solidFill>
          <a:latin typeface="儷宋 Pro" panose="02020300000000000000" charset="-120"/>
          <a:ea typeface="儷宋 Pro" panose="02020300000000000000" charset="-120"/>
          <a:cs typeface="儷宋 Pro" panose="02020300000000000000" charset="-120"/>
        </a:defRPr>
      </a:lvl1pPr>
      <a:lvl2pPr marL="685800" indent="-228600" algn="l" defTabSz="914400" rtl="0" eaLnBrk="1" latinLnBrk="0" hangingPunct="1">
        <a:lnSpc>
          <a:spcPct val="90000"/>
        </a:lnSpc>
        <a:spcBef>
          <a:spcPts val="500"/>
        </a:spcBef>
        <a:buFont typeface="Arial" panose="020B0604020202090204" pitchFamily="34" charset="0"/>
        <a:buChar char="•"/>
        <a:defRPr sz="2400" b="0" i="0" kern="1200">
          <a:solidFill>
            <a:schemeClr val="tx1"/>
          </a:solidFill>
          <a:latin typeface="儷宋 Pro" panose="02020300000000000000" charset="-120"/>
          <a:ea typeface="儷宋 Pro" panose="02020300000000000000" charset="-120"/>
          <a:cs typeface="儷宋 Pro" panose="02020300000000000000" charset="-120"/>
        </a:defRPr>
      </a:lvl2pPr>
      <a:lvl3pPr marL="1143000" indent="-228600" algn="l" defTabSz="914400" rtl="0" eaLnBrk="1" latinLnBrk="0" hangingPunct="1">
        <a:lnSpc>
          <a:spcPct val="90000"/>
        </a:lnSpc>
        <a:spcBef>
          <a:spcPts val="500"/>
        </a:spcBef>
        <a:buFont typeface="Arial" panose="020B0604020202090204" pitchFamily="34" charset="0"/>
        <a:buChar char="•"/>
        <a:defRPr sz="2000" b="0" i="0" kern="1200">
          <a:solidFill>
            <a:schemeClr val="tx1"/>
          </a:solidFill>
          <a:latin typeface="儷宋 Pro" panose="02020300000000000000" charset="-120"/>
          <a:ea typeface="儷宋 Pro" panose="02020300000000000000" charset="-120"/>
          <a:cs typeface="儷宋 Pro" panose="02020300000000000000" charset="-120"/>
        </a:defRPr>
      </a:lvl3pPr>
      <a:lvl4pPr marL="1600200" indent="-228600" algn="l" defTabSz="914400" rtl="0" eaLnBrk="1" latinLnBrk="0" hangingPunct="1">
        <a:lnSpc>
          <a:spcPct val="90000"/>
        </a:lnSpc>
        <a:spcBef>
          <a:spcPts val="500"/>
        </a:spcBef>
        <a:buFont typeface="Arial" panose="020B0604020202090204" pitchFamily="34" charset="0"/>
        <a:buChar char="•"/>
        <a:defRPr sz="1800" b="0" i="0" kern="1200">
          <a:solidFill>
            <a:schemeClr val="tx1"/>
          </a:solidFill>
          <a:latin typeface="儷宋 Pro" panose="02020300000000000000" charset="-120"/>
          <a:ea typeface="儷宋 Pro" panose="02020300000000000000" charset="-120"/>
          <a:cs typeface="儷宋 Pro" panose="02020300000000000000" charset="-120"/>
        </a:defRPr>
      </a:lvl4pPr>
      <a:lvl5pPr marL="2057400" indent="-228600" algn="l" defTabSz="914400" rtl="0" eaLnBrk="1" latinLnBrk="0" hangingPunct="1">
        <a:lnSpc>
          <a:spcPct val="90000"/>
        </a:lnSpc>
        <a:spcBef>
          <a:spcPts val="500"/>
        </a:spcBef>
        <a:buFont typeface="Arial" panose="020B0604020202090204" pitchFamily="34" charset="0"/>
        <a:buChar char="•"/>
        <a:defRPr sz="1800" b="0" i="0" kern="1200">
          <a:solidFill>
            <a:schemeClr val="tx1"/>
          </a:solidFill>
          <a:latin typeface="儷宋 Pro" panose="02020300000000000000" charset="-120"/>
          <a:ea typeface="儷宋 Pro" panose="02020300000000000000" charset="-120"/>
          <a:cs typeface="儷宋 Pro" panose="02020300000000000000" charset="-120"/>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2.jpeg"/><Relationship Id="rId3" Type="http://schemas.openxmlformats.org/officeDocument/2006/relationships/image" Target="../media/image11.jpeg"/><Relationship Id="rId2" Type="http://schemas.openxmlformats.org/officeDocument/2006/relationships/image" Target="../media/image3.svg"/><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9" Type="http://schemas.openxmlformats.org/officeDocument/2006/relationships/image" Target="../media/image10.svg"/><Relationship Id="rId8" Type="http://schemas.openxmlformats.org/officeDocument/2006/relationships/image" Target="../media/image9.png"/><Relationship Id="rId7" Type="http://schemas.openxmlformats.org/officeDocument/2006/relationships/image" Target="../media/image8.svg"/><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3" Type="http://schemas.openxmlformats.org/officeDocument/2006/relationships/image" Target="../media/image3.svg"/><Relationship Id="rId2" Type="http://schemas.openxmlformats.org/officeDocument/2006/relationships/image" Target="../media/image4.png"/><Relationship Id="rId10" Type="http://schemas.openxmlformats.org/officeDocument/2006/relationships/slideLayout" Target="../slideLayouts/slideLayout1.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9" Type="http://schemas.openxmlformats.org/officeDocument/2006/relationships/tags" Target="../tags/tag6.xml"/><Relationship Id="rId8" Type="http://schemas.openxmlformats.org/officeDocument/2006/relationships/tags" Target="../tags/tag5.xml"/><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ags" Target="../tags/tag1.xml"/><Relationship Id="rId3" Type="http://schemas.openxmlformats.org/officeDocument/2006/relationships/image" Target="../media/image3.svg"/><Relationship Id="rId2" Type="http://schemas.openxmlformats.org/officeDocument/2006/relationships/image" Target="../media/image4.png"/><Relationship Id="rId14" Type="http://schemas.openxmlformats.org/officeDocument/2006/relationships/slideLayout" Target="../slideLayouts/slideLayout1.xml"/><Relationship Id="rId13" Type="http://schemas.openxmlformats.org/officeDocument/2006/relationships/tags" Target="../tags/tag10.xml"/><Relationship Id="rId12" Type="http://schemas.openxmlformats.org/officeDocument/2006/relationships/tags" Target="../tags/tag9.xml"/><Relationship Id="rId11" Type="http://schemas.openxmlformats.org/officeDocument/2006/relationships/tags" Target="../tags/tag8.xml"/><Relationship Id="rId10" Type="http://schemas.openxmlformats.org/officeDocument/2006/relationships/tags" Target="../tags/tag7.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svg"/><Relationship Id="rId2" Type="http://schemas.openxmlformats.org/officeDocument/2006/relationships/image" Target="../media/image4.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20" name="文本框 19"/>
          <p:cNvSpPr txBox="1"/>
          <p:nvPr/>
        </p:nvSpPr>
        <p:spPr>
          <a:xfrm>
            <a:off x="2617661" y="2313753"/>
            <a:ext cx="8623496" cy="1200329"/>
          </a:xfrm>
          <a:prstGeom prst="rect">
            <a:avLst/>
          </a:prstGeom>
          <a:noFill/>
        </p:spPr>
        <p:txBody>
          <a:bodyPr wrap="square" rtlCol="0">
            <a:spAutoFit/>
          </a:bodyPr>
          <a:lstStyle/>
          <a:p>
            <a:pPr algn="dist"/>
            <a:r>
              <a:rPr kumimoji="1" lang="zh-CN" altLang="en-US" sz="7200" dirty="0">
                <a:solidFill>
                  <a:srgbClr val="2E6BA4"/>
                </a:solidFill>
                <a:latin typeface="Source Han Serif CN Heavy" panose="02020900000000000000" pitchFamily="18" charset="-128"/>
                <a:ea typeface="Source Han Serif CN Heavy" panose="02020900000000000000" pitchFamily="18" charset="-128"/>
                <a:cs typeface="楷体-简" panose="02010600040101010101" charset="-122"/>
              </a:rPr>
              <a:t>职业生涯人物访谈</a:t>
            </a:r>
            <a:endParaRPr kumimoji="1" lang="zh-CN" altLang="en-US" sz="7200" dirty="0">
              <a:solidFill>
                <a:srgbClr val="2E6BA4"/>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grpSp>
        <p:nvGrpSpPr>
          <p:cNvPr id="16" name="Group 4"/>
          <p:cNvGrpSpPr>
            <a:grpSpLocks noChangeAspect="1"/>
          </p:cNvGrpSpPr>
          <p:nvPr/>
        </p:nvGrpSpPr>
        <p:grpSpPr bwMode="auto">
          <a:xfrm>
            <a:off x="706092" y="2062607"/>
            <a:ext cx="1847850" cy="1720986"/>
            <a:chOff x="1164" y="687"/>
            <a:chExt cx="3219" cy="2998"/>
          </a:xfrm>
          <a:solidFill>
            <a:srgbClr val="0174AB"/>
          </a:solidFill>
        </p:grpSpPr>
        <p:sp>
          <p:nvSpPr>
            <p:cNvPr id="17" name="Freeform 6"/>
            <p:cNvSpPr/>
            <p:nvPr/>
          </p:nvSpPr>
          <p:spPr bwMode="auto">
            <a:xfrm>
              <a:off x="1164" y="687"/>
              <a:ext cx="3219" cy="2998"/>
            </a:xfrm>
            <a:custGeom>
              <a:avLst/>
              <a:gdLst>
                <a:gd name="T0" fmla="*/ 96 w 1360"/>
                <a:gd name="T1" fmla="*/ 404 h 1266"/>
                <a:gd name="T2" fmla="*/ 96 w 1360"/>
                <a:gd name="T3" fmla="*/ 527 h 1266"/>
                <a:gd name="T4" fmla="*/ 105 w 1360"/>
                <a:gd name="T5" fmla="*/ 537 h 1266"/>
                <a:gd name="T6" fmla="*/ 123 w 1360"/>
                <a:gd name="T7" fmla="*/ 616 h 1266"/>
                <a:gd name="T8" fmla="*/ 119 w 1360"/>
                <a:gd name="T9" fmla="*/ 629 h 1266"/>
                <a:gd name="T10" fmla="*/ 147 w 1360"/>
                <a:gd name="T11" fmla="*/ 940 h 1266"/>
                <a:gd name="T12" fmla="*/ 169 w 1360"/>
                <a:gd name="T13" fmla="*/ 1194 h 1266"/>
                <a:gd name="T14" fmla="*/ 175 w 1360"/>
                <a:gd name="T15" fmla="*/ 1266 h 1266"/>
                <a:gd name="T16" fmla="*/ 0 w 1360"/>
                <a:gd name="T17" fmla="*/ 1266 h 1266"/>
                <a:gd name="T18" fmla="*/ 6 w 1360"/>
                <a:gd name="T19" fmla="*/ 1197 h 1266"/>
                <a:gd name="T20" fmla="*/ 38 w 1360"/>
                <a:gd name="T21" fmla="*/ 811 h 1266"/>
                <a:gd name="T22" fmla="*/ 54 w 1360"/>
                <a:gd name="T23" fmla="*/ 629 h 1266"/>
                <a:gd name="T24" fmla="*/ 50 w 1360"/>
                <a:gd name="T25" fmla="*/ 613 h 1266"/>
                <a:gd name="T26" fmla="*/ 71 w 1360"/>
                <a:gd name="T27" fmla="*/ 537 h 1266"/>
                <a:gd name="T28" fmla="*/ 79 w 1360"/>
                <a:gd name="T29" fmla="*/ 525 h 1266"/>
                <a:gd name="T30" fmla="*/ 79 w 1360"/>
                <a:gd name="T31" fmla="*/ 407 h 1266"/>
                <a:gd name="T32" fmla="*/ 70 w 1360"/>
                <a:gd name="T33" fmla="*/ 392 h 1266"/>
                <a:gd name="T34" fmla="*/ 31 w 1360"/>
                <a:gd name="T35" fmla="*/ 374 h 1266"/>
                <a:gd name="T36" fmla="*/ 44 w 1360"/>
                <a:gd name="T37" fmla="*/ 366 h 1266"/>
                <a:gd name="T38" fmla="*/ 624 w 1360"/>
                <a:gd name="T39" fmla="*/ 44 h 1266"/>
                <a:gd name="T40" fmla="*/ 692 w 1360"/>
                <a:gd name="T41" fmla="*/ 5 h 1266"/>
                <a:gd name="T42" fmla="*/ 718 w 1360"/>
                <a:gd name="T43" fmla="*/ 5 h 1266"/>
                <a:gd name="T44" fmla="*/ 1255 w 1360"/>
                <a:gd name="T45" fmla="*/ 275 h 1266"/>
                <a:gd name="T46" fmla="*/ 1360 w 1360"/>
                <a:gd name="T47" fmla="*/ 328 h 1266"/>
                <a:gd name="T48" fmla="*/ 1302 w 1360"/>
                <a:gd name="T49" fmla="*/ 360 h 1266"/>
                <a:gd name="T50" fmla="*/ 723 w 1360"/>
                <a:gd name="T51" fmla="*/ 666 h 1266"/>
                <a:gd name="T52" fmla="*/ 688 w 1360"/>
                <a:gd name="T53" fmla="*/ 668 h 1266"/>
                <a:gd name="T54" fmla="*/ 112 w 1360"/>
                <a:gd name="T55" fmla="*/ 411 h 1266"/>
                <a:gd name="T56" fmla="*/ 96 w 1360"/>
                <a:gd name="T57" fmla="*/ 404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60" h="1266">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HK" altLang="en-US" dirty="0">
                <a:latin typeface="Source Han Serif CN Heavy" panose="02020900000000000000" pitchFamily="18" charset="-128"/>
                <a:ea typeface="Source Han Serif CN Heavy" panose="02020900000000000000" pitchFamily="18" charset="-128"/>
              </a:endParaRPr>
            </a:p>
          </p:txBody>
        </p:sp>
        <p:sp>
          <p:nvSpPr>
            <p:cNvPr id="21" name="Freeform 7"/>
            <p:cNvSpPr/>
            <p:nvPr/>
          </p:nvSpPr>
          <p:spPr bwMode="auto">
            <a:xfrm>
              <a:off x="1829" y="1959"/>
              <a:ext cx="2000" cy="947"/>
            </a:xfrm>
            <a:custGeom>
              <a:avLst/>
              <a:gdLst>
                <a:gd name="T0" fmla="*/ 0 w 845"/>
                <a:gd name="T1" fmla="*/ 147 h 400"/>
                <a:gd name="T2" fmla="*/ 78 w 845"/>
                <a:gd name="T3" fmla="*/ 32 h 400"/>
                <a:gd name="T4" fmla="*/ 96 w 845"/>
                <a:gd name="T5" fmla="*/ 28 h 400"/>
                <a:gd name="T6" fmla="*/ 262 w 845"/>
                <a:gd name="T7" fmla="*/ 101 h 400"/>
                <a:gd name="T8" fmla="*/ 417 w 845"/>
                <a:gd name="T9" fmla="*/ 170 h 400"/>
                <a:gd name="T10" fmla="*/ 434 w 845"/>
                <a:gd name="T11" fmla="*/ 167 h 400"/>
                <a:gd name="T12" fmla="*/ 724 w 845"/>
                <a:gd name="T13" fmla="*/ 13 h 400"/>
                <a:gd name="T14" fmla="*/ 749 w 845"/>
                <a:gd name="T15" fmla="*/ 0 h 400"/>
                <a:gd name="T16" fmla="*/ 845 w 845"/>
                <a:gd name="T17" fmla="*/ 143 h 400"/>
                <a:gd name="T18" fmla="*/ 743 w 845"/>
                <a:gd name="T19" fmla="*/ 207 h 400"/>
                <a:gd name="T20" fmla="*/ 448 w 845"/>
                <a:gd name="T21" fmla="*/ 393 h 400"/>
                <a:gd name="T22" fmla="*/ 421 w 845"/>
                <a:gd name="T23" fmla="*/ 394 h 400"/>
                <a:gd name="T24" fmla="*/ 8 w 845"/>
                <a:gd name="T25" fmla="*/ 153 h 400"/>
                <a:gd name="T26" fmla="*/ 0 w 845"/>
                <a:gd name="T27" fmla="*/ 147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5" h="400">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HK" altLang="en-US" dirty="0">
                <a:latin typeface="Source Han Serif CN Heavy" panose="02020900000000000000" pitchFamily="18" charset="-128"/>
                <a:ea typeface="Source Han Serif CN Heavy" panose="02020900000000000000" pitchFamily="18" charset="-128"/>
              </a:endParaRPr>
            </a:p>
          </p:txBody>
        </p:sp>
      </p:gr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15414" y="137231"/>
            <a:ext cx="10361172" cy="2009896"/>
          </a:xfrm>
          <a:prstGeom prst="rect">
            <a:avLst/>
          </a:prstGeom>
        </p:spPr>
      </p:pic>
      <p:sp>
        <p:nvSpPr>
          <p:cNvPr id="13" name="文本框 12"/>
          <p:cNvSpPr txBox="1"/>
          <p:nvPr/>
        </p:nvSpPr>
        <p:spPr>
          <a:xfrm>
            <a:off x="5102860" y="4791063"/>
            <a:ext cx="5059680" cy="1198880"/>
          </a:xfrm>
          <a:prstGeom prst="rect">
            <a:avLst/>
          </a:prstGeom>
          <a:noFill/>
        </p:spPr>
        <p:txBody>
          <a:bodyPr wrap="none" rtlCol="0">
            <a:spAutoFit/>
          </a:bodyPr>
          <a:lstStyle/>
          <a:p>
            <a:r>
              <a:rPr kumimoji="1" lang="zh-CN" altLang="en-US" dirty="0">
                <a:solidFill>
                  <a:srgbClr val="2E6BA4"/>
                </a:solidFill>
                <a:latin typeface="Source Han Serif CN Heavy" panose="02020900000000000000" pitchFamily="18" charset="-128"/>
                <a:ea typeface="Source Han Serif CN Heavy" panose="02020900000000000000" pitchFamily="18" charset="-128"/>
              </a:rPr>
              <a:t>访谈小组：万子杰</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 </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王天予</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 </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陈易东</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 </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李斯本</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 </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黄屹瞬</a:t>
            </a:r>
            <a:endParaRPr kumimoji="1" lang="zh-CN" altLang="en-US" dirty="0">
              <a:solidFill>
                <a:srgbClr val="2E6BA4"/>
              </a:solidFill>
              <a:latin typeface="Source Han Serif CN Heavy" panose="02020900000000000000" pitchFamily="18" charset="-128"/>
              <a:ea typeface="Source Han Serif CN Heavy" panose="02020900000000000000" pitchFamily="18" charset="-128"/>
            </a:endParaRPr>
          </a:p>
          <a:p>
            <a:pPr marL="457200" lvl="1" indent="457200"/>
            <a:r>
              <a:rPr kumimoji="1" lang="zh-CN" altLang="en-US" dirty="0">
                <a:solidFill>
                  <a:srgbClr val="2E6BA4"/>
                </a:solidFill>
                <a:latin typeface="Source Han Serif CN Heavy" panose="02020900000000000000" pitchFamily="18" charset="-128"/>
                <a:ea typeface="Source Han Serif CN Heavy" panose="02020900000000000000" pitchFamily="18" charset="-128"/>
              </a:rPr>
              <a:t> </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  </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姜伟</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 </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丁彦君</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 </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周大为</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 </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任敬选</a:t>
            </a:r>
            <a:endParaRPr kumimoji="1" lang="en-US" altLang="zh-CN" dirty="0">
              <a:solidFill>
                <a:srgbClr val="2E6BA4"/>
              </a:solidFill>
              <a:latin typeface="Source Han Serif CN Heavy" panose="02020900000000000000" pitchFamily="18" charset="-128"/>
              <a:ea typeface="Source Han Serif CN Heavy" panose="02020900000000000000" pitchFamily="18" charset="-128"/>
            </a:endParaRPr>
          </a:p>
          <a:p>
            <a:endParaRPr kumimoji="1" lang="en-US" altLang="zh-CN" dirty="0">
              <a:solidFill>
                <a:srgbClr val="2E6BA4"/>
              </a:solidFill>
              <a:latin typeface="Source Han Serif CN Heavy" panose="02020900000000000000" pitchFamily="18" charset="-128"/>
              <a:ea typeface="Source Han Serif CN Heavy" panose="02020900000000000000" pitchFamily="18" charset="-128"/>
            </a:endParaRPr>
          </a:p>
          <a:p>
            <a:r>
              <a:rPr kumimoji="1" lang="zh-CN" altLang="en-US" dirty="0">
                <a:solidFill>
                  <a:srgbClr val="2E6BA4"/>
                </a:solidFill>
                <a:latin typeface="Source Han Serif CN Heavy" panose="02020900000000000000" pitchFamily="18" charset="-128"/>
                <a:ea typeface="Source Han Serif CN Heavy" panose="02020900000000000000" pitchFamily="18" charset="-128"/>
              </a:rPr>
              <a:t>访谈时间：</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2025</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年 </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3</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月</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24</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日</a:t>
            </a:r>
            <a:endParaRPr kumimoji="1" lang="zh-CN" altLang="en-US"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40" name="图形 39"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22939" y="4764980"/>
            <a:ext cx="914400" cy="914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68525" y="5072629"/>
            <a:ext cx="10254949" cy="1345824"/>
          </a:xfrm>
          <a:prstGeom prst="rect">
            <a:avLst/>
          </a:prstGeom>
        </p:spPr>
      </p:pic>
      <p:sp>
        <p:nvSpPr>
          <p:cNvPr id="34" name="文本框 33"/>
          <p:cNvSpPr txBox="1"/>
          <p:nvPr/>
        </p:nvSpPr>
        <p:spPr>
          <a:xfrm>
            <a:off x="489585" y="439420"/>
            <a:ext cx="6624955" cy="58356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访谈内容</a:t>
            </a:r>
            <a:r>
              <a:rPr lang="en-US" altLang="zh-CN" sz="3200" dirty="0">
                <a:solidFill>
                  <a:srgbClr val="2E6BA4"/>
                </a:solidFill>
                <a:latin typeface="Source Han Serif CN Heavy" panose="02020900000000000000" pitchFamily="18" charset="-128"/>
                <a:ea typeface="Source Han Serif CN Heavy" panose="02020900000000000000" pitchFamily="18" charset="-128"/>
              </a:rPr>
              <a:t> 2: </a:t>
            </a:r>
            <a:r>
              <a:rPr lang="zh-CN" altLang="en-US" sz="3200" dirty="0">
                <a:solidFill>
                  <a:srgbClr val="2E6BA4"/>
                </a:solidFill>
                <a:latin typeface="Source Han Serif CN Heavy" panose="02020900000000000000" pitchFamily="18" charset="-128"/>
                <a:ea typeface="Source Han Serif CN Heavy" panose="02020900000000000000" pitchFamily="18" charset="-128"/>
              </a:rPr>
              <a:t>院校</a:t>
            </a:r>
            <a:r>
              <a:rPr lang="zh-CN" altLang="en-US" sz="3200" dirty="0">
                <a:solidFill>
                  <a:srgbClr val="2E6BA4"/>
                </a:solidFill>
                <a:latin typeface="Source Han Serif CN Heavy" panose="02020900000000000000" pitchFamily="18" charset="-128"/>
                <a:ea typeface="Source Han Serif CN Heavy" panose="02020900000000000000" pitchFamily="18" charset="-128"/>
              </a:rPr>
              <a:t>选择</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876380" y="5504053"/>
            <a:ext cx="914400" cy="914400"/>
          </a:xfrm>
          <a:prstGeom prst="rect">
            <a:avLst/>
          </a:prstGeom>
        </p:spPr>
      </p:pic>
      <p:sp>
        <p:nvSpPr>
          <p:cNvPr id="3" name="Rectangle 3"/>
          <p:cNvSpPr txBox="1">
            <a:spLocks noChangeArrowheads="1"/>
          </p:cNvSpPr>
          <p:nvPr/>
        </p:nvSpPr>
        <p:spPr>
          <a:xfrm>
            <a:off x="2064385" y="1404620"/>
            <a:ext cx="7893685" cy="421957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90204" pitchFamily="34" charset="0"/>
              <a:buNone/>
              <a:defRPr sz="2400" b="0" i="0" kern="1200">
                <a:solidFill>
                  <a:schemeClr val="tx1"/>
                </a:solidFill>
                <a:latin typeface="楷体-简" panose="02010600040101010101" charset="-122"/>
                <a:ea typeface="楷体-简" panose="02010600040101010101" charset="-122"/>
                <a:cs typeface="楷体-简" panose="02010600040101010101" charset="-122"/>
              </a:defRPr>
            </a:lvl1pPr>
            <a:lvl2pPr marL="457200" indent="0" algn="ctr" defTabSz="914400" rtl="0" eaLnBrk="1" latinLnBrk="0" hangingPunct="1">
              <a:lnSpc>
                <a:spcPct val="90000"/>
              </a:lnSpc>
              <a:spcBef>
                <a:spcPts val="500"/>
              </a:spcBef>
              <a:buFont typeface="Arial" panose="020B0604020202090204" pitchFamily="34" charset="0"/>
              <a:buNone/>
              <a:defRPr sz="2000" b="0" i="0" kern="1200">
                <a:solidFill>
                  <a:schemeClr val="tx1"/>
                </a:solidFill>
                <a:latin typeface="楷体-简" panose="02010600040101010101" charset="-122"/>
                <a:ea typeface="楷体-简" panose="02010600040101010101" charset="-122"/>
                <a:cs typeface="楷体-简" panose="02010600040101010101" charset="-122"/>
              </a:defRPr>
            </a:lvl2pPr>
            <a:lvl3pPr marL="914400" indent="0" algn="ctr" defTabSz="914400" rtl="0" eaLnBrk="1" latinLnBrk="0" hangingPunct="1">
              <a:lnSpc>
                <a:spcPct val="90000"/>
              </a:lnSpc>
              <a:spcBef>
                <a:spcPts val="500"/>
              </a:spcBef>
              <a:buFont typeface="Arial" panose="020B0604020202090204" pitchFamily="34" charset="0"/>
              <a:buNone/>
              <a:defRPr sz="1800" b="0" i="0" kern="1200">
                <a:solidFill>
                  <a:schemeClr val="tx1"/>
                </a:solidFill>
                <a:latin typeface="楷体-简" panose="02010600040101010101" charset="-122"/>
                <a:ea typeface="楷体-简" panose="02010600040101010101" charset="-122"/>
                <a:cs typeface="楷体-简" panose="02010600040101010101" charset="-122"/>
              </a:defRPr>
            </a:lvl3pPr>
            <a:lvl4pPr marL="13716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4pPr>
            <a:lvl5pPr marL="18288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5pPr>
            <a:lvl6pPr marL="22860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9pPr>
          </a:lstStyle>
          <a:p>
            <a:pPr fontAlgn="auto">
              <a:lnSpc>
                <a:spcPct val="150000"/>
              </a:lnSpc>
            </a:pPr>
            <a:r>
              <a:rPr lang="zh-CN" altLang="en-US" sz="4400" dirty="0">
                <a:solidFill>
                  <a:schemeClr val="accent2"/>
                </a:solidFill>
                <a:latin typeface="Source Han Serif CN Heavy" panose="02020900000000000000" pitchFamily="18" charset="-128"/>
                <a:ea typeface="Source Han Serif CN Heavy" panose="02020900000000000000" pitchFamily="18" charset="-128"/>
              </a:rPr>
              <a:t>推荐院校</a:t>
            </a:r>
            <a:r>
              <a:rPr lang="en-US" altLang="zh-CN" sz="4400" dirty="0">
                <a:solidFill>
                  <a:schemeClr val="accent2"/>
                </a:solidFill>
                <a:latin typeface="Source Han Serif CN Heavy" panose="02020900000000000000" pitchFamily="18" charset="-128"/>
                <a:ea typeface="Source Han Serif CN Heavy" panose="02020900000000000000" pitchFamily="18" charset="-128"/>
              </a:rPr>
              <a:t>（</a:t>
            </a:r>
            <a:r>
              <a:rPr lang="zh-CN" altLang="en-US" sz="4400" dirty="0">
                <a:solidFill>
                  <a:schemeClr val="accent2"/>
                </a:solidFill>
                <a:latin typeface="Source Han Serif CN Heavy" panose="02020900000000000000" pitchFamily="18" charset="-128"/>
                <a:ea typeface="Source Han Serif CN Heavy" panose="02020900000000000000" pitchFamily="18" charset="-128"/>
              </a:rPr>
              <a:t>针对</a:t>
            </a:r>
            <a:r>
              <a:rPr lang="en-US" altLang="zh-CN" sz="4400" dirty="0">
                <a:solidFill>
                  <a:schemeClr val="accent2"/>
                </a:solidFill>
                <a:latin typeface="Source Han Serif CN Heavy" panose="02020900000000000000" pitchFamily="18" charset="-128"/>
                <a:ea typeface="Source Han Serif CN Heavy" panose="02020900000000000000" pitchFamily="18" charset="-128"/>
              </a:rPr>
              <a:t>211）：</a:t>
            </a:r>
            <a:endParaRPr lang="en-US" altLang="zh-CN" sz="4400" dirty="0">
              <a:solidFill>
                <a:schemeClr val="accent2"/>
              </a:solidFill>
              <a:latin typeface="Source Han Serif CN Heavy" panose="02020900000000000000" pitchFamily="18" charset="-128"/>
              <a:ea typeface="Source Han Serif CN Heavy" panose="02020900000000000000" pitchFamily="18" charset="-128"/>
            </a:endParaRPr>
          </a:p>
          <a:p>
            <a:pPr fontAlgn="auto">
              <a:lnSpc>
                <a:spcPct val="150000"/>
              </a:lnSpc>
            </a:pPr>
            <a:r>
              <a:rPr lang="en-US" altLang="zh-CN" sz="4400" dirty="0">
                <a:solidFill>
                  <a:schemeClr val="tx1"/>
                </a:solidFill>
                <a:latin typeface="Source Han Serif CN Heavy" panose="02020900000000000000" pitchFamily="18" charset="-128"/>
                <a:ea typeface="Source Han Serif CN Heavy" panose="02020900000000000000" pitchFamily="18" charset="-128"/>
              </a:rPr>
              <a:t>rank1 -&gt; </a:t>
            </a:r>
            <a:r>
              <a:rPr lang="zh-CN" altLang="en-US" sz="4400" dirty="0">
                <a:solidFill>
                  <a:schemeClr val="tx1"/>
                </a:solidFill>
                <a:latin typeface="Source Han Serif CN Heavy" panose="02020900000000000000" pitchFamily="18" charset="-128"/>
                <a:ea typeface="Source Han Serif CN Heavy" panose="02020900000000000000" pitchFamily="18" charset="-128"/>
              </a:rPr>
              <a:t>华五</a:t>
            </a:r>
            <a:endParaRPr lang="zh-CN" altLang="en-US" sz="4400" dirty="0">
              <a:solidFill>
                <a:schemeClr val="tx1"/>
              </a:solidFill>
              <a:latin typeface="Source Han Serif CN Heavy" panose="02020900000000000000" pitchFamily="18" charset="-128"/>
              <a:ea typeface="Source Han Serif CN Heavy" panose="02020900000000000000" pitchFamily="18" charset="-128"/>
            </a:endParaRPr>
          </a:p>
          <a:p>
            <a:pPr fontAlgn="auto">
              <a:lnSpc>
                <a:spcPct val="150000"/>
              </a:lnSpc>
            </a:pPr>
            <a:r>
              <a:rPr lang="en-US" altLang="zh-CN" sz="4400" dirty="0">
                <a:solidFill>
                  <a:schemeClr val="tx1"/>
                </a:solidFill>
                <a:latin typeface="Source Han Serif CN Heavy" panose="02020900000000000000" pitchFamily="18" charset="-128"/>
                <a:ea typeface="Source Han Serif CN Heavy" panose="02020900000000000000" pitchFamily="18" charset="-128"/>
              </a:rPr>
              <a:t>rank &lt; 5% -&gt; </a:t>
            </a:r>
            <a:r>
              <a:rPr lang="zh-CN" altLang="en-US" sz="4400" dirty="0">
                <a:solidFill>
                  <a:schemeClr val="tx1"/>
                </a:solidFill>
                <a:latin typeface="Source Han Serif CN Heavy" panose="02020900000000000000" pitchFamily="18" charset="-128"/>
                <a:ea typeface="Source Han Serif CN Heavy" panose="02020900000000000000" pitchFamily="18" charset="-128"/>
              </a:rPr>
              <a:t>中九</a:t>
            </a:r>
            <a:endParaRPr lang="zh-CN" altLang="en-US" sz="4400" dirty="0">
              <a:solidFill>
                <a:schemeClr val="tx1"/>
              </a:solidFill>
              <a:latin typeface="Source Han Serif CN Heavy" panose="02020900000000000000" pitchFamily="18" charset="-128"/>
              <a:ea typeface="Source Han Serif CN Heavy" panose="02020900000000000000" pitchFamily="18" charset="-128"/>
            </a:endParaRPr>
          </a:p>
          <a:p>
            <a:pPr fontAlgn="auto">
              <a:lnSpc>
                <a:spcPct val="150000"/>
              </a:lnSpc>
            </a:pPr>
            <a:r>
              <a:rPr lang="en-US" altLang="zh-CN" sz="4400" dirty="0">
                <a:solidFill>
                  <a:schemeClr val="tx1"/>
                </a:solidFill>
                <a:latin typeface="Source Han Serif CN Heavy" panose="02020900000000000000" pitchFamily="18" charset="-128"/>
                <a:ea typeface="Source Han Serif CN Heavy" panose="02020900000000000000" pitchFamily="18" charset="-128"/>
              </a:rPr>
              <a:t>rank &lt; 12% -&gt; </a:t>
            </a:r>
            <a:r>
              <a:rPr lang="zh-CN" altLang="en-US" sz="4400" dirty="0">
                <a:solidFill>
                  <a:schemeClr val="tx1"/>
                </a:solidFill>
                <a:latin typeface="Source Han Serif CN Heavy" panose="02020900000000000000" pitchFamily="18" charset="-128"/>
                <a:ea typeface="Source Han Serif CN Heavy" panose="02020900000000000000" pitchFamily="18" charset="-128"/>
              </a:rPr>
              <a:t>本校</a:t>
            </a:r>
            <a:endParaRPr lang="en-US" altLang="zh-CN" sz="4400" dirty="0">
              <a:solidFill>
                <a:schemeClr val="tx1"/>
              </a:solidFill>
              <a:latin typeface="Source Han Serif CN Heavy" panose="02020900000000000000" pitchFamily="18" charset="-128"/>
              <a:ea typeface="Source Han Serif CN Heavy" panose="02020900000000000000" pitchFamily="18" charset="-128"/>
            </a:endParaRPr>
          </a:p>
          <a:p>
            <a:pPr fontAlgn="auto">
              <a:lnSpc>
                <a:spcPct val="150000"/>
              </a:lnSpc>
            </a:pPr>
            <a:endParaRPr lang="en-US" altLang="zh-CN" sz="4400" dirty="0">
              <a:solidFill>
                <a:schemeClr val="tx1"/>
              </a:solidFill>
              <a:latin typeface="Source Han Serif CN Heavy" panose="02020900000000000000" pitchFamily="18" charset="-128"/>
              <a:ea typeface="Source Han Serif CN Heavy" panose="02020900000000000000" pitchFamily="18"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68525" y="5072629"/>
            <a:ext cx="10254949" cy="1345824"/>
          </a:xfrm>
          <a:prstGeom prst="rect">
            <a:avLst/>
          </a:prstGeom>
        </p:spPr>
      </p:pic>
      <p:sp>
        <p:nvSpPr>
          <p:cNvPr id="34" name="文本框 33"/>
          <p:cNvSpPr txBox="1"/>
          <p:nvPr/>
        </p:nvSpPr>
        <p:spPr>
          <a:xfrm>
            <a:off x="489585" y="439420"/>
            <a:ext cx="6624955" cy="58356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访谈内容</a:t>
            </a:r>
            <a:r>
              <a:rPr lang="en-US" altLang="zh-CN" sz="3200" dirty="0">
                <a:solidFill>
                  <a:srgbClr val="2E6BA4"/>
                </a:solidFill>
                <a:latin typeface="Source Han Serif CN Heavy" panose="02020900000000000000" pitchFamily="18" charset="-128"/>
                <a:ea typeface="Source Han Serif CN Heavy" panose="02020900000000000000" pitchFamily="18" charset="-128"/>
              </a:rPr>
              <a:t> 2: </a:t>
            </a:r>
            <a:r>
              <a:rPr lang="zh-CN" altLang="en-US" sz="3200" dirty="0">
                <a:solidFill>
                  <a:srgbClr val="2E6BA4"/>
                </a:solidFill>
                <a:latin typeface="Source Han Serif CN Heavy" panose="02020900000000000000" pitchFamily="18" charset="-128"/>
                <a:ea typeface="Source Han Serif CN Heavy" panose="02020900000000000000" pitchFamily="18" charset="-128"/>
              </a:rPr>
              <a:t>院校</a:t>
            </a:r>
            <a:r>
              <a:rPr lang="zh-CN" altLang="en-US" sz="3200" dirty="0">
                <a:solidFill>
                  <a:srgbClr val="2E6BA4"/>
                </a:solidFill>
                <a:latin typeface="Source Han Serif CN Heavy" panose="02020900000000000000" pitchFamily="18" charset="-128"/>
                <a:ea typeface="Source Han Serif CN Heavy" panose="02020900000000000000" pitchFamily="18" charset="-128"/>
              </a:rPr>
              <a:t>选择</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876380" y="5504053"/>
            <a:ext cx="914400" cy="914400"/>
          </a:xfrm>
          <a:prstGeom prst="rect">
            <a:avLst/>
          </a:prstGeom>
        </p:spPr>
      </p:pic>
      <p:sp>
        <p:nvSpPr>
          <p:cNvPr id="3" name="Rectangle 3"/>
          <p:cNvSpPr txBox="1">
            <a:spLocks noChangeArrowheads="1"/>
          </p:cNvSpPr>
          <p:nvPr/>
        </p:nvSpPr>
        <p:spPr>
          <a:xfrm>
            <a:off x="263525" y="2355850"/>
            <a:ext cx="3956050" cy="186499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90204" pitchFamily="34" charset="0"/>
              <a:buNone/>
              <a:defRPr sz="2400" b="0" i="0" kern="1200">
                <a:solidFill>
                  <a:schemeClr val="tx1"/>
                </a:solidFill>
                <a:latin typeface="楷体-简" panose="02010600040101010101" charset="-122"/>
                <a:ea typeface="楷体-简" panose="02010600040101010101" charset="-122"/>
                <a:cs typeface="楷体-简" panose="02010600040101010101" charset="-122"/>
              </a:defRPr>
            </a:lvl1pPr>
            <a:lvl2pPr marL="457200" indent="0" algn="ctr" defTabSz="914400" rtl="0" eaLnBrk="1" latinLnBrk="0" hangingPunct="1">
              <a:lnSpc>
                <a:spcPct val="90000"/>
              </a:lnSpc>
              <a:spcBef>
                <a:spcPts val="500"/>
              </a:spcBef>
              <a:buFont typeface="Arial" panose="020B0604020202090204" pitchFamily="34" charset="0"/>
              <a:buNone/>
              <a:defRPr sz="2000" b="0" i="0" kern="1200">
                <a:solidFill>
                  <a:schemeClr val="tx1"/>
                </a:solidFill>
                <a:latin typeface="楷体-简" panose="02010600040101010101" charset="-122"/>
                <a:ea typeface="楷体-简" panose="02010600040101010101" charset="-122"/>
                <a:cs typeface="楷体-简" panose="02010600040101010101" charset="-122"/>
              </a:defRPr>
            </a:lvl2pPr>
            <a:lvl3pPr marL="914400" indent="0" algn="ctr" defTabSz="914400" rtl="0" eaLnBrk="1" latinLnBrk="0" hangingPunct="1">
              <a:lnSpc>
                <a:spcPct val="90000"/>
              </a:lnSpc>
              <a:spcBef>
                <a:spcPts val="500"/>
              </a:spcBef>
              <a:buFont typeface="Arial" panose="020B0604020202090204" pitchFamily="34" charset="0"/>
              <a:buNone/>
              <a:defRPr sz="1800" b="0" i="0" kern="1200">
                <a:solidFill>
                  <a:schemeClr val="tx1"/>
                </a:solidFill>
                <a:latin typeface="楷体-简" panose="02010600040101010101" charset="-122"/>
                <a:ea typeface="楷体-简" panose="02010600040101010101" charset="-122"/>
                <a:cs typeface="楷体-简" panose="02010600040101010101" charset="-122"/>
              </a:defRPr>
            </a:lvl3pPr>
            <a:lvl4pPr marL="13716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4pPr>
            <a:lvl5pPr marL="18288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5pPr>
            <a:lvl6pPr marL="22860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9pPr>
          </a:lstStyle>
          <a:p>
            <a:pPr>
              <a:lnSpc>
                <a:spcPct val="200000"/>
              </a:lnSpc>
            </a:pPr>
            <a:r>
              <a:rPr lang="zh-CN" altLang="en-US" sz="4400" dirty="0">
                <a:solidFill>
                  <a:schemeClr val="accent2"/>
                </a:solidFill>
                <a:latin typeface="Source Han Serif CN Heavy" panose="02020900000000000000" pitchFamily="18" charset="-128"/>
                <a:ea typeface="Source Han Serif CN Heavy" panose="02020900000000000000" pitchFamily="18" charset="-128"/>
              </a:rPr>
              <a:t>“保研</a:t>
            </a:r>
            <a:r>
              <a:rPr lang="zh-CN" altLang="en-US" sz="4400" dirty="0">
                <a:solidFill>
                  <a:schemeClr val="accent2"/>
                </a:solidFill>
                <a:latin typeface="Source Han Serif CN Heavy" panose="02020900000000000000" pitchFamily="18" charset="-128"/>
                <a:ea typeface="Source Han Serif CN Heavy" panose="02020900000000000000" pitchFamily="18" charset="-128"/>
              </a:rPr>
              <a:t>圣经”</a:t>
            </a:r>
            <a:endParaRPr lang="zh-CN" altLang="en-US" sz="4400" dirty="0">
              <a:solidFill>
                <a:schemeClr val="accent2"/>
              </a:solidFill>
              <a:latin typeface="Source Han Serif CN Heavy" panose="02020900000000000000" pitchFamily="18" charset="-128"/>
              <a:ea typeface="Source Han Serif CN Heavy" panose="02020900000000000000" pitchFamily="18" charset="-128"/>
            </a:endParaRPr>
          </a:p>
        </p:txBody>
      </p:sp>
      <p:sp>
        <p:nvSpPr>
          <p:cNvPr id="4" name="文本框 3"/>
          <p:cNvSpPr txBox="1"/>
          <p:nvPr/>
        </p:nvSpPr>
        <p:spPr>
          <a:xfrm>
            <a:off x="4235450" y="1264285"/>
            <a:ext cx="6624955" cy="4239895"/>
          </a:xfrm>
          <a:prstGeom prst="rect">
            <a:avLst/>
          </a:prstGeom>
          <a:noFill/>
        </p:spPr>
        <p:txBody>
          <a:bodyPr wrap="square" rtlCol="0">
            <a:noAutofit/>
          </a:bodyPr>
          <a:p>
            <a:r>
              <a:rPr lang="en-US" altLang="zh-CN"/>
              <a:t>1.</a:t>
            </a:r>
            <a:r>
              <a:rPr lang="zh-CN" altLang="en-US"/>
              <a:t>年年如此，底层逻辑没变的，运气是对勇敢者的馈赠</a:t>
            </a:r>
            <a:r>
              <a:rPr lang="en-US" altLang="zh-CN"/>
              <a:t> </a:t>
            </a:r>
            <a:endParaRPr lang="en-US" altLang="zh-CN"/>
          </a:p>
          <a:p>
            <a:r>
              <a:rPr lang="en-US" altLang="zh-CN"/>
              <a:t>2.</a:t>
            </a:r>
            <a:r>
              <a:rPr lang="zh-CN" altLang="en-US"/>
              <a:t>大部分人就是忍不住，害怕没学上，去一个不满意的学校后悔三年</a:t>
            </a:r>
            <a:r>
              <a:rPr lang="en-US" altLang="zh-CN"/>
              <a:t> </a:t>
            </a:r>
            <a:endParaRPr lang="en-US" altLang="zh-CN"/>
          </a:p>
          <a:p>
            <a:r>
              <a:rPr lang="en-US" altLang="zh-CN"/>
              <a:t>3.</a:t>
            </a:r>
            <a:r>
              <a:rPr lang="zh-CN" altLang="en-US"/>
              <a:t>保研资格就是你最大的筹码，大家都是三个志愿，畏畏缩缩只会失去机会，</a:t>
            </a:r>
            <a:r>
              <a:rPr lang="en-US" altLang="zh-CN"/>
              <a:t>20</a:t>
            </a:r>
            <a:r>
              <a:rPr lang="zh-CN" altLang="en-US"/>
              <a:t>岁不搏一下，等</a:t>
            </a:r>
            <a:r>
              <a:rPr lang="en-US" altLang="zh-CN"/>
              <a:t>30</a:t>
            </a:r>
            <a:r>
              <a:rPr lang="zh-CN" altLang="en-US"/>
              <a:t>岁吗？</a:t>
            </a:r>
            <a:r>
              <a:rPr lang="en-US" altLang="zh-CN"/>
              <a:t> </a:t>
            </a:r>
            <a:endParaRPr lang="en-US" altLang="zh-CN"/>
          </a:p>
          <a:p>
            <a:r>
              <a:rPr lang="en-US" altLang="zh-CN"/>
              <a:t>4.10</a:t>
            </a:r>
            <a:r>
              <a:rPr lang="zh-CN" altLang="en-US"/>
              <a:t>月</a:t>
            </a:r>
            <a:r>
              <a:rPr lang="en-US" altLang="zh-CN"/>
              <a:t>20</a:t>
            </a:r>
            <a:r>
              <a:rPr lang="zh-CN" altLang="en-US"/>
              <a:t>日才关保研系统，</a:t>
            </a:r>
            <a:r>
              <a:rPr lang="en-US" altLang="zh-CN"/>
              <a:t>20</a:t>
            </a:r>
            <a:r>
              <a:rPr lang="zh-CN" altLang="en-US"/>
              <a:t>多天足够你联系大部分导师了，没有风险就没有收益</a:t>
            </a:r>
            <a:r>
              <a:rPr lang="en-US" altLang="zh-CN"/>
              <a:t> </a:t>
            </a:r>
            <a:endParaRPr lang="en-US" altLang="zh-CN"/>
          </a:p>
          <a:p>
            <a:r>
              <a:rPr lang="en-US" altLang="zh-CN"/>
              <a:t>5.</a:t>
            </a:r>
            <a:r>
              <a:rPr lang="zh-CN" altLang="en-US"/>
              <a:t>自己心里有个高度的呀，随便上个学校，对得起三年努力的自己吗？</a:t>
            </a:r>
            <a:endParaRPr lang="zh-CN" altLang="en-US"/>
          </a:p>
          <a:p>
            <a:r>
              <a:rPr lang="en-US" altLang="zh-CN"/>
              <a:t>6.</a:t>
            </a:r>
            <a:r>
              <a:rPr lang="zh-CN" altLang="en-US"/>
              <a:t>预推免形式差没关系，就像人跳的时候，要先下蹲</a:t>
            </a:r>
            <a:r>
              <a:rPr lang="en-US" altLang="zh-CN"/>
              <a:t> </a:t>
            </a:r>
            <a:endParaRPr lang="en-US" altLang="zh-CN"/>
          </a:p>
          <a:p>
            <a:r>
              <a:rPr lang="en-US" altLang="zh-CN"/>
              <a:t>7</a:t>
            </a:r>
            <a:r>
              <a:rPr lang="zh-CN" altLang="en-US"/>
              <a:t>，现在</a:t>
            </a:r>
            <a:r>
              <a:rPr lang="en-US" altLang="zh-CN"/>
              <a:t>offer</a:t>
            </a:r>
            <a:r>
              <a:rPr lang="zh-CN" altLang="en-US"/>
              <a:t>越集中越是利好，无论别人再厉害都</a:t>
            </a:r>
            <a:r>
              <a:rPr lang="en-US" altLang="zh-CN"/>
              <a:t> </a:t>
            </a:r>
            <a:r>
              <a:rPr lang="zh-CN" altLang="en-US"/>
              <a:t>只能去一个学校，剩下的都是留给我的。别人越恐慌，我越兴奋，我知道机会是留给勇</a:t>
            </a:r>
            <a:r>
              <a:rPr lang="zh-CN" altLang="en-US"/>
              <a:t>敢者的。</a:t>
            </a:r>
            <a:r>
              <a:rPr lang="en-US" altLang="zh-CN"/>
              <a:t> </a:t>
            </a:r>
            <a:endParaRPr lang="en-US" altLang="zh-CN"/>
          </a:p>
          <a:p>
            <a:r>
              <a:rPr lang="en-US" altLang="zh-CN"/>
              <a:t>8.9</a:t>
            </a:r>
            <a:r>
              <a:rPr lang="zh-CN" altLang="en-US"/>
              <a:t>月</a:t>
            </a:r>
            <a:r>
              <a:rPr lang="en-US" altLang="zh-CN"/>
              <a:t>28</a:t>
            </a:r>
            <a:r>
              <a:rPr lang="zh-CN" altLang="en-US"/>
              <a:t>之后，重新洗牌，没有勇气的人都会出局，</a:t>
            </a:r>
            <a:r>
              <a:rPr lang="en-US" altLang="zh-CN"/>
              <a:t> </a:t>
            </a:r>
            <a:r>
              <a:rPr lang="zh-CN" altLang="en-US"/>
              <a:t>机会就在这里，就看你把不把握得住，上个中九还是华五，就是看你的心态</a:t>
            </a:r>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68525" y="5072629"/>
            <a:ext cx="10254949" cy="1345824"/>
          </a:xfrm>
          <a:prstGeom prst="rect">
            <a:avLst/>
          </a:prstGeom>
        </p:spPr>
      </p:pic>
      <p:sp>
        <p:nvSpPr>
          <p:cNvPr id="34" name="文本框 33"/>
          <p:cNvSpPr txBox="1"/>
          <p:nvPr/>
        </p:nvSpPr>
        <p:spPr>
          <a:xfrm>
            <a:off x="489711" y="439547"/>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访谈内容</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59389" y="2971800"/>
            <a:ext cx="914400" cy="914400"/>
          </a:xfrm>
          <a:prstGeom prst="rect">
            <a:avLst/>
          </a:prstGeom>
        </p:spPr>
      </p:pic>
      <p:sp>
        <p:nvSpPr>
          <p:cNvPr id="7" name="Rectangle 3"/>
          <p:cNvSpPr txBox="1">
            <a:spLocks noChangeArrowheads="1"/>
          </p:cNvSpPr>
          <p:nvPr/>
        </p:nvSpPr>
        <p:spPr>
          <a:xfrm>
            <a:off x="3273790" y="2639253"/>
            <a:ext cx="6558821" cy="18648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90204" pitchFamily="34" charset="0"/>
              <a:buNone/>
              <a:defRPr sz="2400" b="0" i="0" kern="1200">
                <a:solidFill>
                  <a:schemeClr val="tx1"/>
                </a:solidFill>
                <a:latin typeface="楷体-简" panose="02010600040101010101" charset="-122"/>
                <a:ea typeface="楷体-简" panose="02010600040101010101" charset="-122"/>
                <a:cs typeface="楷体-简" panose="02010600040101010101" charset="-122"/>
              </a:defRPr>
            </a:lvl1pPr>
            <a:lvl2pPr marL="457200" indent="0" algn="ctr" defTabSz="914400" rtl="0" eaLnBrk="1" latinLnBrk="0" hangingPunct="1">
              <a:lnSpc>
                <a:spcPct val="90000"/>
              </a:lnSpc>
              <a:spcBef>
                <a:spcPts val="500"/>
              </a:spcBef>
              <a:buFont typeface="Arial" panose="020B0604020202090204" pitchFamily="34" charset="0"/>
              <a:buNone/>
              <a:defRPr sz="2000" b="0" i="0" kern="1200">
                <a:solidFill>
                  <a:schemeClr val="tx1"/>
                </a:solidFill>
                <a:latin typeface="楷体-简" panose="02010600040101010101" charset="-122"/>
                <a:ea typeface="楷体-简" panose="02010600040101010101" charset="-122"/>
                <a:cs typeface="楷体-简" panose="02010600040101010101" charset="-122"/>
              </a:defRPr>
            </a:lvl2pPr>
            <a:lvl3pPr marL="914400" indent="0" algn="ctr" defTabSz="914400" rtl="0" eaLnBrk="1" latinLnBrk="0" hangingPunct="1">
              <a:lnSpc>
                <a:spcPct val="90000"/>
              </a:lnSpc>
              <a:spcBef>
                <a:spcPts val="500"/>
              </a:spcBef>
              <a:buFont typeface="Arial" panose="020B0604020202090204" pitchFamily="34" charset="0"/>
              <a:buNone/>
              <a:defRPr sz="1800" b="0" i="0" kern="1200">
                <a:solidFill>
                  <a:schemeClr val="tx1"/>
                </a:solidFill>
                <a:latin typeface="楷体-简" panose="02010600040101010101" charset="-122"/>
                <a:ea typeface="楷体-简" panose="02010600040101010101" charset="-122"/>
                <a:cs typeface="楷体-简" panose="02010600040101010101" charset="-122"/>
              </a:defRPr>
            </a:lvl3pPr>
            <a:lvl4pPr marL="13716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4pPr>
            <a:lvl5pPr marL="18288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5pPr>
            <a:lvl6pPr marL="22860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9pPr>
          </a:lstStyle>
          <a:p>
            <a:pPr>
              <a:lnSpc>
                <a:spcPct val="200000"/>
              </a:lnSpc>
            </a:pPr>
            <a:r>
              <a:rPr lang="zh-CN" altLang="en-US" sz="4400" dirty="0">
                <a:solidFill>
                  <a:schemeClr val="accent2"/>
                </a:solidFill>
                <a:latin typeface="Source Han Serif CN Heavy" panose="02020900000000000000" pitchFamily="18" charset="-128"/>
                <a:ea typeface="Source Han Serif CN Heavy" panose="02020900000000000000" pitchFamily="18" charset="-128"/>
              </a:rPr>
              <a:t>二：</a:t>
            </a:r>
            <a:r>
              <a:rPr lang="zh-CN" altLang="en-US" sz="4400" dirty="0">
                <a:solidFill>
                  <a:schemeClr val="accent2"/>
                </a:solidFill>
                <a:latin typeface="Source Han Serif CN Heavy" panose="02020900000000000000" pitchFamily="18" charset="-128"/>
                <a:ea typeface="Source Han Serif CN Heavy" panose="02020900000000000000" pitchFamily="18" charset="-128"/>
              </a:rPr>
              <a:t>就业类</a:t>
            </a:r>
            <a:endParaRPr lang="zh-CN" altLang="en-US" sz="4400" dirty="0">
              <a:solidFill>
                <a:schemeClr val="accent2"/>
              </a:solidFill>
              <a:latin typeface="Source Han Serif CN Heavy" panose="02020900000000000000" pitchFamily="18" charset="-128"/>
              <a:ea typeface="Source Han Serif CN Heavy" panose="02020900000000000000" pitchFamily="18"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37" name="图形 36" descr="无线话筒"/>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10876380" y="5504053"/>
            <a:ext cx="914400" cy="914400"/>
          </a:xfrm>
          <a:prstGeom prst="rect">
            <a:avLst/>
          </a:prstGeom>
        </p:spPr>
      </p:pic>
      <p:pic>
        <p:nvPicPr>
          <p:cNvPr id="2" name="图片 1"/>
          <p:cNvPicPr/>
          <p:nvPr/>
        </p:nvPicPr>
        <p:blipFill>
          <a:blip r:embed="rId3"/>
          <a:srcRect t="9954" b="26519"/>
          <a:stretch>
            <a:fillRect/>
          </a:stretch>
        </p:blipFill>
        <p:spPr>
          <a:xfrm>
            <a:off x="839470" y="492125"/>
            <a:ext cx="3169285" cy="4356735"/>
          </a:xfrm>
          <a:prstGeom prst="rect">
            <a:avLst/>
          </a:prstGeom>
        </p:spPr>
      </p:pic>
      <p:sp>
        <p:nvSpPr>
          <p:cNvPr id="3" name="矩形 2"/>
          <p:cNvSpPr/>
          <p:nvPr/>
        </p:nvSpPr>
        <p:spPr>
          <a:xfrm>
            <a:off x="2927985" y="4317365"/>
            <a:ext cx="412115" cy="154940"/>
          </a:xfrm>
          <a:prstGeom prst="rect">
            <a:avLst/>
          </a:prstGeom>
          <a:solidFill>
            <a:schemeClr val="tx1"/>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4" name="图片 3"/>
          <p:cNvPicPr/>
          <p:nvPr/>
        </p:nvPicPr>
        <p:blipFill>
          <a:blip r:embed="rId4"/>
          <a:stretch>
            <a:fillRect/>
          </a:stretch>
        </p:blipFill>
        <p:spPr>
          <a:xfrm>
            <a:off x="4846320" y="492125"/>
            <a:ext cx="6269355" cy="4349750"/>
          </a:xfrm>
          <a:prstGeom prst="rect">
            <a:avLst/>
          </a:prstGeom>
        </p:spPr>
      </p:pic>
      <p:sp>
        <p:nvSpPr>
          <p:cNvPr id="8" name="Rectangle 3"/>
          <p:cNvSpPr txBox="1">
            <a:spLocks noChangeArrowheads="1"/>
          </p:cNvSpPr>
          <p:nvPr/>
        </p:nvSpPr>
        <p:spPr>
          <a:xfrm>
            <a:off x="2927715" y="4734118"/>
            <a:ext cx="6558821" cy="18648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90204" pitchFamily="34" charset="0"/>
              <a:buNone/>
              <a:defRPr sz="2400" b="0" i="0" kern="1200">
                <a:solidFill>
                  <a:schemeClr val="tx1"/>
                </a:solidFill>
                <a:latin typeface="楷体-简" panose="02010600040101010101" charset="-122"/>
                <a:ea typeface="楷体-简" panose="02010600040101010101" charset="-122"/>
                <a:cs typeface="楷体-简" panose="02010600040101010101" charset="-122"/>
              </a:defRPr>
            </a:lvl1pPr>
            <a:lvl2pPr marL="457200" indent="0" algn="ctr" defTabSz="914400" rtl="0" eaLnBrk="1" latinLnBrk="0" hangingPunct="1">
              <a:lnSpc>
                <a:spcPct val="90000"/>
              </a:lnSpc>
              <a:spcBef>
                <a:spcPts val="500"/>
              </a:spcBef>
              <a:buFont typeface="Arial" panose="020B0604020202090204" pitchFamily="34" charset="0"/>
              <a:buNone/>
              <a:defRPr sz="2000" b="0" i="0" kern="1200">
                <a:solidFill>
                  <a:schemeClr val="tx1"/>
                </a:solidFill>
                <a:latin typeface="楷体-简" panose="02010600040101010101" charset="-122"/>
                <a:ea typeface="楷体-简" panose="02010600040101010101" charset="-122"/>
                <a:cs typeface="楷体-简" panose="02010600040101010101" charset="-122"/>
              </a:defRPr>
            </a:lvl2pPr>
            <a:lvl3pPr marL="914400" indent="0" algn="ctr" defTabSz="914400" rtl="0" eaLnBrk="1" latinLnBrk="0" hangingPunct="1">
              <a:lnSpc>
                <a:spcPct val="90000"/>
              </a:lnSpc>
              <a:spcBef>
                <a:spcPts val="500"/>
              </a:spcBef>
              <a:buFont typeface="Arial" panose="020B0604020202090204" pitchFamily="34" charset="0"/>
              <a:buNone/>
              <a:defRPr sz="1800" b="0" i="0" kern="1200">
                <a:solidFill>
                  <a:schemeClr val="tx1"/>
                </a:solidFill>
                <a:latin typeface="楷体-简" panose="02010600040101010101" charset="-122"/>
                <a:ea typeface="楷体-简" panose="02010600040101010101" charset="-122"/>
                <a:cs typeface="楷体-简" panose="02010600040101010101" charset="-122"/>
              </a:defRPr>
            </a:lvl3pPr>
            <a:lvl4pPr marL="13716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4pPr>
            <a:lvl5pPr marL="18288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5pPr>
            <a:lvl6pPr marL="22860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9pPr>
          </a:lstStyle>
          <a:p>
            <a:pPr>
              <a:lnSpc>
                <a:spcPct val="200000"/>
              </a:lnSpc>
            </a:pPr>
            <a:r>
              <a:rPr lang="zh-CN" altLang="en-US" sz="4400" dirty="0">
                <a:solidFill>
                  <a:schemeClr val="accent2"/>
                </a:solidFill>
                <a:latin typeface="Source Han Serif CN Heavy" panose="02020900000000000000" pitchFamily="18" charset="-128"/>
                <a:ea typeface="Source Han Serif CN Heavy" panose="02020900000000000000" pitchFamily="18" charset="-128"/>
              </a:rPr>
              <a:t>不建议本科</a:t>
            </a:r>
            <a:r>
              <a:rPr lang="zh-CN" altLang="en-US" sz="4400" dirty="0">
                <a:solidFill>
                  <a:schemeClr val="accent2"/>
                </a:solidFill>
                <a:latin typeface="Source Han Serif CN Heavy" panose="02020900000000000000" pitchFamily="18" charset="-128"/>
                <a:ea typeface="Source Han Serif CN Heavy" panose="02020900000000000000" pitchFamily="18" charset="-128"/>
              </a:rPr>
              <a:t>就业</a:t>
            </a:r>
            <a:endParaRPr lang="zh-CN" altLang="en-US" sz="4400" dirty="0">
              <a:solidFill>
                <a:schemeClr val="accent2"/>
              </a:solidFill>
              <a:latin typeface="Source Han Serif CN Heavy" panose="02020900000000000000" pitchFamily="18" charset="-128"/>
              <a:ea typeface="Source Han Serif CN Heavy" panose="02020900000000000000" pitchFamily="18"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1131406" y="2493401"/>
            <a:ext cx="10254949" cy="1345824"/>
          </a:xfrm>
          <a:prstGeom prst="rect">
            <a:avLst/>
          </a:prstGeom>
        </p:spPr>
      </p:pic>
      <p:sp>
        <p:nvSpPr>
          <p:cNvPr id="21" name="椭圆 20"/>
          <p:cNvSpPr/>
          <p:nvPr/>
        </p:nvSpPr>
        <p:spPr>
          <a:xfrm>
            <a:off x="5099957" y="1006928"/>
            <a:ext cx="1992085" cy="199208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3" name="文本框 32"/>
          <p:cNvSpPr txBox="1"/>
          <p:nvPr/>
        </p:nvSpPr>
        <p:spPr>
          <a:xfrm>
            <a:off x="5287736" y="1402805"/>
            <a:ext cx="1616528" cy="1200329"/>
          </a:xfrm>
          <a:prstGeom prst="rect">
            <a:avLst/>
          </a:prstGeom>
          <a:noFill/>
        </p:spPr>
        <p:txBody>
          <a:bodyPr wrap="square" rtlCol="0">
            <a:spAutoFit/>
          </a:bodyPr>
          <a:lstStyle/>
          <a:p>
            <a:pPr algn="ctr"/>
            <a:r>
              <a:rPr lang="en-US" altLang="zh-CN" sz="7200" dirty="0">
                <a:solidFill>
                  <a:srgbClr val="2E6BA4"/>
                </a:solidFill>
                <a:latin typeface="Source Han Serif CN Heavy" panose="02020900000000000000" pitchFamily="18" charset="-128"/>
                <a:ea typeface="Source Han Serif CN Heavy" panose="02020900000000000000" pitchFamily="18" charset="-128"/>
              </a:rPr>
              <a:t>03</a:t>
            </a:r>
            <a:endParaRPr lang="zh-CN" altLang="en-US" sz="72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4" name="文本框 33"/>
          <p:cNvSpPr txBox="1"/>
          <p:nvPr/>
        </p:nvSpPr>
        <p:spPr>
          <a:xfrm>
            <a:off x="4925786" y="3291393"/>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访谈总结</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38800" y="5325698"/>
            <a:ext cx="914400" cy="9144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8" name="椭圆 7"/>
          <p:cNvSpPr/>
          <p:nvPr/>
        </p:nvSpPr>
        <p:spPr>
          <a:xfrm>
            <a:off x="663882" y="1473044"/>
            <a:ext cx="996043" cy="996043"/>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68525" y="5072629"/>
            <a:ext cx="10254949" cy="1345824"/>
          </a:xfrm>
          <a:prstGeom prst="rect">
            <a:avLst/>
          </a:prstGeom>
        </p:spPr>
      </p:pic>
      <p:sp>
        <p:nvSpPr>
          <p:cNvPr id="34" name="文本框 33"/>
          <p:cNvSpPr txBox="1"/>
          <p:nvPr/>
        </p:nvSpPr>
        <p:spPr>
          <a:xfrm>
            <a:off x="489711" y="439547"/>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访谈总结</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876380" y="5504053"/>
            <a:ext cx="914400" cy="914400"/>
          </a:xfrm>
          <a:prstGeom prst="rect">
            <a:avLst/>
          </a:prstGeom>
        </p:spPr>
      </p:pic>
      <p:sp>
        <p:nvSpPr>
          <p:cNvPr id="7" name="Rectangle 3"/>
          <p:cNvSpPr txBox="1">
            <a:spLocks noChangeArrowheads="1"/>
          </p:cNvSpPr>
          <p:nvPr/>
        </p:nvSpPr>
        <p:spPr>
          <a:xfrm>
            <a:off x="872620" y="1398557"/>
            <a:ext cx="10507953"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90204" pitchFamily="34" charset="0"/>
              <a:buNone/>
              <a:defRPr sz="2400" b="0" i="0" kern="1200">
                <a:solidFill>
                  <a:schemeClr val="tx1"/>
                </a:solidFill>
                <a:latin typeface="楷体-简" panose="02010600040101010101" charset="-122"/>
                <a:ea typeface="楷体-简" panose="02010600040101010101" charset="-122"/>
                <a:cs typeface="楷体-简" panose="02010600040101010101" charset="-122"/>
              </a:defRPr>
            </a:lvl1pPr>
            <a:lvl2pPr marL="457200" indent="0" algn="ctr" defTabSz="914400" rtl="0" eaLnBrk="1" latinLnBrk="0" hangingPunct="1">
              <a:lnSpc>
                <a:spcPct val="90000"/>
              </a:lnSpc>
              <a:spcBef>
                <a:spcPts val="500"/>
              </a:spcBef>
              <a:buFont typeface="Arial" panose="020B0604020202090204" pitchFamily="34" charset="0"/>
              <a:buNone/>
              <a:defRPr sz="2000" b="0" i="0" kern="1200">
                <a:solidFill>
                  <a:schemeClr val="tx1"/>
                </a:solidFill>
                <a:latin typeface="楷体-简" panose="02010600040101010101" charset="-122"/>
                <a:ea typeface="楷体-简" panose="02010600040101010101" charset="-122"/>
                <a:cs typeface="楷体-简" panose="02010600040101010101" charset="-122"/>
              </a:defRPr>
            </a:lvl2pPr>
            <a:lvl3pPr marL="914400" indent="0" algn="ctr" defTabSz="914400" rtl="0" eaLnBrk="1" latinLnBrk="0" hangingPunct="1">
              <a:lnSpc>
                <a:spcPct val="90000"/>
              </a:lnSpc>
              <a:spcBef>
                <a:spcPts val="500"/>
              </a:spcBef>
              <a:buFont typeface="Arial" panose="020B0604020202090204" pitchFamily="34" charset="0"/>
              <a:buNone/>
              <a:defRPr sz="1800" b="0" i="0" kern="1200">
                <a:solidFill>
                  <a:schemeClr val="tx1"/>
                </a:solidFill>
                <a:latin typeface="楷体-简" panose="02010600040101010101" charset="-122"/>
                <a:ea typeface="楷体-简" panose="02010600040101010101" charset="-122"/>
                <a:cs typeface="楷体-简" panose="02010600040101010101" charset="-122"/>
              </a:defRPr>
            </a:lvl3pPr>
            <a:lvl4pPr marL="13716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4pPr>
            <a:lvl5pPr marL="18288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5pPr>
            <a:lvl6pPr marL="22860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9pPr>
          </a:lstStyle>
          <a:p>
            <a:pPr algn="l">
              <a:lnSpc>
                <a:spcPct val="200000"/>
              </a:lnSpc>
            </a:pPr>
            <a:r>
              <a:rPr lang="zh-CN" altLang="en-US" sz="36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通</a:t>
            </a:r>
            <a:r>
              <a:rPr lang="zh-CN" altLang="en-US" sz="18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过对生涯人物的采访，我们对管理专业的就业有了一个大概的了解。我们知道了在未来的工作岗位上可能会做哪些工作，日常工作中会面临什么样的问题和挑战，以及招聘单位对大学生有哪些要求和入职标准，我们在以后的学习中应该注重培养哪些技能、提高哪些能力。那在以后的学习生活中，我们应该怎么做呢？</a:t>
            </a:r>
            <a:endParaRPr lang="zh-CN" altLang="en-US" sz="18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a:lnSpc>
                <a:spcPct val="200000"/>
              </a:lnSpc>
            </a:pPr>
            <a:r>
              <a:rPr lang="zh-CN" altLang="en-US" sz="18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以下是我们对所体悟到的感受和收获进行的总结：</a:t>
            </a:r>
            <a:endParaRPr lang="zh-CN" altLang="en-US" sz="18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p:txBody>
      </p:sp>
    </p:spTree>
  </p:cSld>
  <p:clrMapOvr>
    <a:masterClrMapping/>
  </p:clrMapOvr>
  <p:timing>
    <p:tnLst>
      <p:par>
        <p:cTn id="1" dur="indefinite" restart="never" nodeType="tmRoot"/>
      </p:par>
    </p:tnLst>
    <p:bldLst>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8" name="椭圆 7"/>
          <p:cNvSpPr/>
          <p:nvPr/>
        </p:nvSpPr>
        <p:spPr>
          <a:xfrm>
            <a:off x="598715" y="1287349"/>
            <a:ext cx="996043" cy="996043"/>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68525" y="5072629"/>
            <a:ext cx="10254949" cy="1345824"/>
          </a:xfrm>
          <a:prstGeom prst="rect">
            <a:avLst/>
          </a:prstGeom>
        </p:spPr>
      </p:pic>
      <p:sp>
        <p:nvSpPr>
          <p:cNvPr id="34" name="文本框 33"/>
          <p:cNvSpPr txBox="1"/>
          <p:nvPr/>
        </p:nvSpPr>
        <p:spPr>
          <a:xfrm>
            <a:off x="489711" y="439547"/>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访谈总结</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876380" y="5504053"/>
            <a:ext cx="914400" cy="914400"/>
          </a:xfrm>
          <a:prstGeom prst="rect">
            <a:avLst/>
          </a:prstGeom>
        </p:spPr>
      </p:pic>
      <p:sp>
        <p:nvSpPr>
          <p:cNvPr id="7" name="Rectangle 3"/>
          <p:cNvSpPr txBox="1">
            <a:spLocks noChangeArrowheads="1"/>
          </p:cNvSpPr>
          <p:nvPr/>
        </p:nvSpPr>
        <p:spPr>
          <a:xfrm>
            <a:off x="872620" y="1398557"/>
            <a:ext cx="10507953"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90204" pitchFamily="34" charset="0"/>
              <a:buNone/>
              <a:defRPr sz="2400" b="0" i="0" kern="1200">
                <a:solidFill>
                  <a:schemeClr val="tx1"/>
                </a:solidFill>
                <a:latin typeface="楷体-简" panose="02010600040101010101" charset="-122"/>
                <a:ea typeface="楷体-简" panose="02010600040101010101" charset="-122"/>
                <a:cs typeface="楷体-简" panose="02010600040101010101" charset="-122"/>
              </a:defRPr>
            </a:lvl1pPr>
            <a:lvl2pPr marL="457200" indent="0" algn="ctr" defTabSz="914400" rtl="0" eaLnBrk="1" latinLnBrk="0" hangingPunct="1">
              <a:lnSpc>
                <a:spcPct val="90000"/>
              </a:lnSpc>
              <a:spcBef>
                <a:spcPts val="500"/>
              </a:spcBef>
              <a:buFont typeface="Arial" panose="020B0604020202090204" pitchFamily="34" charset="0"/>
              <a:buNone/>
              <a:defRPr sz="2000" b="0" i="0" kern="1200">
                <a:solidFill>
                  <a:schemeClr val="tx1"/>
                </a:solidFill>
                <a:latin typeface="楷体-简" panose="02010600040101010101" charset="-122"/>
                <a:ea typeface="楷体-简" panose="02010600040101010101" charset="-122"/>
                <a:cs typeface="楷体-简" panose="02010600040101010101" charset="-122"/>
              </a:defRPr>
            </a:lvl2pPr>
            <a:lvl3pPr marL="914400" indent="0" algn="ctr" defTabSz="914400" rtl="0" eaLnBrk="1" latinLnBrk="0" hangingPunct="1">
              <a:lnSpc>
                <a:spcPct val="90000"/>
              </a:lnSpc>
              <a:spcBef>
                <a:spcPts val="500"/>
              </a:spcBef>
              <a:buFont typeface="Arial" panose="020B0604020202090204" pitchFamily="34" charset="0"/>
              <a:buNone/>
              <a:defRPr sz="1800" b="0" i="0" kern="1200">
                <a:solidFill>
                  <a:schemeClr val="tx1"/>
                </a:solidFill>
                <a:latin typeface="楷体-简" panose="02010600040101010101" charset="-122"/>
                <a:ea typeface="楷体-简" panose="02010600040101010101" charset="-122"/>
                <a:cs typeface="楷体-简" panose="02010600040101010101" charset="-122"/>
              </a:defRPr>
            </a:lvl3pPr>
            <a:lvl4pPr marL="13716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4pPr>
            <a:lvl5pPr marL="18288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5pPr>
            <a:lvl6pPr marL="22860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9pPr>
          </a:lstStyle>
          <a:p>
            <a:pPr algn="l">
              <a:lnSpc>
                <a:spcPct val="200000"/>
              </a:lnSpc>
            </a:pP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在知识方面：</a:t>
            </a:r>
            <a:endPar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a:lnSpc>
                <a:spcPct val="200000"/>
              </a:lnSpc>
            </a:pP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	</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要提升学业能力</a:t>
            </a: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努力获取较高的</a:t>
            </a: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gpa</a:t>
            </a:r>
            <a:endPar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a:lnSpc>
                <a:spcPct val="200000"/>
              </a:lnSpc>
            </a:pP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	</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要充分利用在校学习时间不断夯实我们的专业基础知识和提高自己的专业技能</a:t>
            </a:r>
            <a:endPar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a:lnSpc>
                <a:spcPct val="200000"/>
              </a:lnSpc>
            </a:pP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	</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提高自己的专业竞争实力</a:t>
            </a:r>
            <a:endPar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a:lnSpc>
                <a:spcPct val="200000"/>
              </a:lnSpc>
            </a:pP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	</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另外，文明礼仪等提高自己基本素质的课程也很重要。</a:t>
            </a:r>
            <a:endPar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p:txBody>
      </p:sp>
    </p:spTree>
  </p:cSld>
  <p:clrMapOvr>
    <a:masterClrMapping/>
  </p:clrMapOvr>
  <p:timing>
    <p:tnLst>
      <p:par>
        <p:cTn id="1" dur="indefinite" restart="never" nodeType="tmRoot"/>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8" name="椭圆 7"/>
          <p:cNvSpPr/>
          <p:nvPr/>
        </p:nvSpPr>
        <p:spPr>
          <a:xfrm>
            <a:off x="598715" y="1287349"/>
            <a:ext cx="996043" cy="996043"/>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68525" y="5072629"/>
            <a:ext cx="10254949" cy="1345824"/>
          </a:xfrm>
          <a:prstGeom prst="rect">
            <a:avLst/>
          </a:prstGeom>
        </p:spPr>
      </p:pic>
      <p:sp>
        <p:nvSpPr>
          <p:cNvPr id="34" name="文本框 33"/>
          <p:cNvSpPr txBox="1"/>
          <p:nvPr/>
        </p:nvSpPr>
        <p:spPr>
          <a:xfrm>
            <a:off x="489711" y="439547"/>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访谈总结</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876380" y="5504053"/>
            <a:ext cx="914400" cy="914400"/>
          </a:xfrm>
          <a:prstGeom prst="rect">
            <a:avLst/>
          </a:prstGeom>
        </p:spPr>
      </p:pic>
      <p:sp>
        <p:nvSpPr>
          <p:cNvPr id="7" name="Rectangle 3"/>
          <p:cNvSpPr txBox="1">
            <a:spLocks noChangeArrowheads="1"/>
          </p:cNvSpPr>
          <p:nvPr/>
        </p:nvSpPr>
        <p:spPr>
          <a:xfrm>
            <a:off x="872620" y="1398557"/>
            <a:ext cx="10507953"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90204" pitchFamily="34" charset="0"/>
              <a:buNone/>
              <a:defRPr sz="2400" b="0" i="0" kern="1200">
                <a:solidFill>
                  <a:schemeClr val="tx1"/>
                </a:solidFill>
                <a:latin typeface="楷体-简" panose="02010600040101010101" charset="-122"/>
                <a:ea typeface="楷体-简" panose="02010600040101010101" charset="-122"/>
                <a:cs typeface="楷体-简" panose="02010600040101010101" charset="-122"/>
              </a:defRPr>
            </a:lvl1pPr>
            <a:lvl2pPr marL="457200" indent="0" algn="ctr" defTabSz="914400" rtl="0" eaLnBrk="1" latinLnBrk="0" hangingPunct="1">
              <a:lnSpc>
                <a:spcPct val="90000"/>
              </a:lnSpc>
              <a:spcBef>
                <a:spcPts val="500"/>
              </a:spcBef>
              <a:buFont typeface="Arial" panose="020B0604020202090204" pitchFamily="34" charset="0"/>
              <a:buNone/>
              <a:defRPr sz="2000" b="0" i="0" kern="1200">
                <a:solidFill>
                  <a:schemeClr val="tx1"/>
                </a:solidFill>
                <a:latin typeface="楷体-简" panose="02010600040101010101" charset="-122"/>
                <a:ea typeface="楷体-简" panose="02010600040101010101" charset="-122"/>
                <a:cs typeface="楷体-简" panose="02010600040101010101" charset="-122"/>
              </a:defRPr>
            </a:lvl2pPr>
            <a:lvl3pPr marL="914400" indent="0" algn="ctr" defTabSz="914400" rtl="0" eaLnBrk="1" latinLnBrk="0" hangingPunct="1">
              <a:lnSpc>
                <a:spcPct val="90000"/>
              </a:lnSpc>
              <a:spcBef>
                <a:spcPts val="500"/>
              </a:spcBef>
              <a:buFont typeface="Arial" panose="020B0604020202090204" pitchFamily="34" charset="0"/>
              <a:buNone/>
              <a:defRPr sz="1800" b="0" i="0" kern="1200">
                <a:solidFill>
                  <a:schemeClr val="tx1"/>
                </a:solidFill>
                <a:latin typeface="楷体-简" panose="02010600040101010101" charset="-122"/>
                <a:ea typeface="楷体-简" panose="02010600040101010101" charset="-122"/>
                <a:cs typeface="楷体-简" panose="02010600040101010101" charset="-122"/>
              </a:defRPr>
            </a:lvl3pPr>
            <a:lvl4pPr marL="13716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4pPr>
            <a:lvl5pPr marL="18288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5pPr>
            <a:lvl6pPr marL="22860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9pPr>
          </a:lstStyle>
          <a:p>
            <a:pPr algn="l">
              <a:lnSpc>
                <a:spcPct val="200000"/>
              </a:lnSpc>
            </a:pP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在能力方面：</a:t>
            </a:r>
            <a:endPar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a:lnSpc>
                <a:spcPct val="200000"/>
              </a:lnSpc>
            </a:pP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	</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表达能力和沟通能力是几位生涯人物反复强调的；</a:t>
            </a:r>
            <a:endPar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a:lnSpc>
                <a:spcPct val="200000"/>
              </a:lnSpc>
            </a:pP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	</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团队协作、组织协调能力都会是应聘时考官格外重视的；</a:t>
            </a:r>
            <a:endPar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a:lnSpc>
                <a:spcPct val="200000"/>
              </a:lnSpc>
            </a:pP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	</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学会看到事物的本质；积极投身社会实践，多参加学校和社会举办的活动；</a:t>
            </a:r>
            <a:endPar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a:lnSpc>
                <a:spcPct val="200000"/>
              </a:lnSpc>
            </a:pP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	</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在实践中学习，从实践中获取知识和技能。</a:t>
            </a:r>
            <a:endPar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endPar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p:txBody>
      </p:sp>
    </p:spTree>
  </p:cSld>
  <p:clrMapOvr>
    <a:masterClrMapping/>
  </p:clrMapOvr>
  <p:timing>
    <p:tnLst>
      <p:par>
        <p:cTn id="1" dur="indefinite" restart="never" nodeType="tmRoot"/>
      </p:par>
    </p:tnLst>
    <p:bldLst>
      <p:bldP spid="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1131406" y="2493401"/>
            <a:ext cx="10254949" cy="1345824"/>
          </a:xfrm>
          <a:prstGeom prst="rect">
            <a:avLst/>
          </a:prstGeom>
        </p:spPr>
      </p:pic>
      <p:sp>
        <p:nvSpPr>
          <p:cNvPr id="21" name="椭圆 20"/>
          <p:cNvSpPr/>
          <p:nvPr/>
        </p:nvSpPr>
        <p:spPr>
          <a:xfrm>
            <a:off x="5099957" y="1006928"/>
            <a:ext cx="1992085" cy="199208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3" name="文本框 32"/>
          <p:cNvSpPr txBox="1"/>
          <p:nvPr/>
        </p:nvSpPr>
        <p:spPr>
          <a:xfrm>
            <a:off x="5287736" y="1402805"/>
            <a:ext cx="1616528" cy="1200329"/>
          </a:xfrm>
          <a:prstGeom prst="rect">
            <a:avLst/>
          </a:prstGeom>
          <a:noFill/>
        </p:spPr>
        <p:txBody>
          <a:bodyPr wrap="square" rtlCol="0">
            <a:spAutoFit/>
          </a:bodyPr>
          <a:lstStyle/>
          <a:p>
            <a:pPr algn="ctr"/>
            <a:r>
              <a:rPr lang="en-US" altLang="zh-CN" sz="7200" dirty="0">
                <a:solidFill>
                  <a:srgbClr val="2E6BA4"/>
                </a:solidFill>
                <a:latin typeface="Source Han Serif CN Heavy" panose="02020900000000000000" pitchFamily="18" charset="-128"/>
                <a:ea typeface="Source Han Serif CN Heavy" panose="02020900000000000000" pitchFamily="18" charset="-128"/>
              </a:rPr>
              <a:t>04</a:t>
            </a:r>
            <a:endParaRPr lang="zh-CN" altLang="en-US" sz="72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4" name="文本框 33"/>
          <p:cNvSpPr txBox="1"/>
          <p:nvPr/>
        </p:nvSpPr>
        <p:spPr>
          <a:xfrm>
            <a:off x="4925786" y="3291393"/>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职业规划</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38800" y="5325698"/>
            <a:ext cx="914400" cy="9144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8" name="椭圆 7"/>
          <p:cNvSpPr/>
          <p:nvPr/>
        </p:nvSpPr>
        <p:spPr>
          <a:xfrm>
            <a:off x="968524" y="1785371"/>
            <a:ext cx="996043" cy="996043"/>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68525" y="5072629"/>
            <a:ext cx="10254949" cy="1345824"/>
          </a:xfrm>
          <a:prstGeom prst="rect">
            <a:avLst/>
          </a:prstGeom>
        </p:spPr>
      </p:pic>
      <p:sp>
        <p:nvSpPr>
          <p:cNvPr id="34" name="文本框 33"/>
          <p:cNvSpPr txBox="1"/>
          <p:nvPr/>
        </p:nvSpPr>
        <p:spPr>
          <a:xfrm>
            <a:off x="489711" y="439547"/>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职业规划</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876380" y="5504053"/>
            <a:ext cx="914400" cy="914400"/>
          </a:xfrm>
          <a:prstGeom prst="rect">
            <a:avLst/>
          </a:prstGeom>
        </p:spPr>
      </p:pic>
      <p:sp>
        <p:nvSpPr>
          <p:cNvPr id="7" name="Rectangle 3"/>
          <p:cNvSpPr txBox="1">
            <a:spLocks noChangeArrowheads="1"/>
          </p:cNvSpPr>
          <p:nvPr/>
        </p:nvSpPr>
        <p:spPr>
          <a:xfrm>
            <a:off x="1171483" y="1743426"/>
            <a:ext cx="9849032" cy="3371148"/>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90204" pitchFamily="34" charset="0"/>
              <a:buNone/>
              <a:defRPr sz="2400" b="0" i="0" kern="1200">
                <a:solidFill>
                  <a:schemeClr val="tx1"/>
                </a:solidFill>
                <a:latin typeface="楷体-简" panose="02010600040101010101" charset="-122"/>
                <a:ea typeface="楷体-简" panose="02010600040101010101" charset="-122"/>
                <a:cs typeface="楷体-简" panose="02010600040101010101" charset="-122"/>
              </a:defRPr>
            </a:lvl1pPr>
            <a:lvl2pPr marL="457200" indent="0" algn="ctr" defTabSz="914400" rtl="0" eaLnBrk="1" latinLnBrk="0" hangingPunct="1">
              <a:lnSpc>
                <a:spcPct val="90000"/>
              </a:lnSpc>
              <a:spcBef>
                <a:spcPts val="500"/>
              </a:spcBef>
              <a:buFont typeface="Arial" panose="020B0604020202090204" pitchFamily="34" charset="0"/>
              <a:buNone/>
              <a:defRPr sz="2000" b="0" i="0" kern="1200">
                <a:solidFill>
                  <a:schemeClr val="tx1"/>
                </a:solidFill>
                <a:latin typeface="楷体-简" panose="02010600040101010101" charset="-122"/>
                <a:ea typeface="楷体-简" panose="02010600040101010101" charset="-122"/>
                <a:cs typeface="楷体-简" panose="02010600040101010101" charset="-122"/>
              </a:defRPr>
            </a:lvl2pPr>
            <a:lvl3pPr marL="914400" indent="0" algn="ctr" defTabSz="914400" rtl="0" eaLnBrk="1" latinLnBrk="0" hangingPunct="1">
              <a:lnSpc>
                <a:spcPct val="90000"/>
              </a:lnSpc>
              <a:spcBef>
                <a:spcPts val="500"/>
              </a:spcBef>
              <a:buFont typeface="Arial" panose="020B0604020202090204" pitchFamily="34" charset="0"/>
              <a:buNone/>
              <a:defRPr sz="1800" b="0" i="0" kern="1200">
                <a:solidFill>
                  <a:schemeClr val="tx1"/>
                </a:solidFill>
                <a:latin typeface="楷体-简" panose="02010600040101010101" charset="-122"/>
                <a:ea typeface="楷体-简" panose="02010600040101010101" charset="-122"/>
                <a:cs typeface="楷体-简" panose="02010600040101010101" charset="-122"/>
              </a:defRPr>
            </a:lvl3pPr>
            <a:lvl4pPr marL="13716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4pPr>
            <a:lvl5pPr marL="18288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5pPr>
            <a:lvl6pPr marL="22860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9pPr>
          </a:lstStyle>
          <a:p>
            <a:pPr algn="l">
              <a:lnSpc>
                <a:spcPct val="200000"/>
              </a:lnSpc>
            </a:pPr>
            <a:r>
              <a:rPr lang="zh-CN" altLang="en-US" sz="4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在</a:t>
            </a:r>
            <a:r>
              <a:rPr lang="zh-CN" altLang="en-US"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生涯人物给予大学生的建议中，普遍提到的一点就是调整心态，让自己拥有积极阳光、上进求真的心态，同时不断提高自己的心理素质。</a:t>
            </a:r>
            <a:endParaRPr lang="zh-CN" altLang="en-US"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a:lnSpc>
                <a:spcPct val="200000"/>
              </a:lnSpc>
            </a:pPr>
            <a:r>
              <a:rPr lang="zh-CN" altLang="en-US"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要学会做人，并多花心思经营自己的人际关系网络。从现在起重视培养自己的为人处世能力及经营并维护好自己的人脉资源。</a:t>
            </a:r>
            <a:endParaRPr lang="zh-CN" altLang="en-US"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a:lnSpc>
                <a:spcPct val="200000"/>
              </a:lnSpc>
            </a:pPr>
            <a:endParaRPr lang="en-US" altLang="zh-CN"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1131406" y="2493401"/>
            <a:ext cx="10254949" cy="1345824"/>
          </a:xfrm>
          <a:prstGeom prst="rect">
            <a:avLst/>
          </a:prstGeom>
        </p:spPr>
      </p:pic>
      <p:sp>
        <p:nvSpPr>
          <p:cNvPr id="20" name="文本框 19"/>
          <p:cNvSpPr txBox="1"/>
          <p:nvPr/>
        </p:nvSpPr>
        <p:spPr>
          <a:xfrm>
            <a:off x="1876256" y="1720840"/>
            <a:ext cx="1571280" cy="3416320"/>
          </a:xfrm>
          <a:prstGeom prst="rect">
            <a:avLst/>
          </a:prstGeom>
          <a:noFill/>
        </p:spPr>
        <p:txBody>
          <a:bodyPr wrap="square" rtlCol="0">
            <a:spAutoFit/>
          </a:bodyPr>
          <a:lstStyle/>
          <a:p>
            <a:r>
              <a:rPr kumimoji="1" lang="zh-CN" altLang="en-US" sz="7200" dirty="0">
                <a:solidFill>
                  <a:srgbClr val="2E6BA4"/>
                </a:solidFill>
                <a:latin typeface="Source Han Serif CN Heavy" panose="02020900000000000000" pitchFamily="18" charset="-128"/>
                <a:ea typeface="Source Han Serif CN Heavy" panose="02020900000000000000" pitchFamily="18" charset="-128"/>
                <a:cs typeface="楷体-简" panose="02010600040101010101" charset="-122"/>
              </a:rPr>
              <a:t>目</a:t>
            </a:r>
            <a:endParaRPr kumimoji="1" lang="en-US" altLang="zh-CN" sz="7200" dirty="0">
              <a:solidFill>
                <a:srgbClr val="2E6BA4"/>
              </a:solidFill>
              <a:latin typeface="Source Han Serif CN Heavy" panose="02020900000000000000" pitchFamily="18" charset="-128"/>
              <a:ea typeface="Source Han Serif CN Heavy" panose="02020900000000000000" pitchFamily="18" charset="-128"/>
              <a:cs typeface="楷体-简" panose="02010600040101010101" charset="-122"/>
            </a:endParaRPr>
          </a:p>
          <a:p>
            <a:endParaRPr kumimoji="1" lang="en-US" altLang="zh-CN" sz="7200" dirty="0">
              <a:solidFill>
                <a:srgbClr val="2E6BA4"/>
              </a:solidFill>
              <a:latin typeface="Source Han Serif CN Heavy" panose="02020900000000000000" pitchFamily="18" charset="-128"/>
              <a:ea typeface="Source Han Serif CN Heavy" panose="02020900000000000000" pitchFamily="18" charset="-128"/>
              <a:cs typeface="楷体-简" panose="02010600040101010101" charset="-122"/>
            </a:endParaRPr>
          </a:p>
          <a:p>
            <a:r>
              <a:rPr kumimoji="1" lang="zh-CN" altLang="en-US" sz="7200" dirty="0">
                <a:solidFill>
                  <a:srgbClr val="2E6BA4"/>
                </a:solidFill>
                <a:latin typeface="Source Han Serif CN Heavy" panose="02020900000000000000" pitchFamily="18" charset="-128"/>
                <a:ea typeface="Source Han Serif CN Heavy" panose="02020900000000000000" pitchFamily="18" charset="-128"/>
                <a:cs typeface="楷体-简" panose="02010600040101010101" charset="-122"/>
              </a:rPr>
              <a:t>录</a:t>
            </a:r>
            <a:endParaRPr kumimoji="1" lang="zh-CN" altLang="en-US" sz="7200" dirty="0">
              <a:solidFill>
                <a:srgbClr val="2E6BA4"/>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sp>
        <p:nvSpPr>
          <p:cNvPr id="11" name="椭圆 10"/>
          <p:cNvSpPr/>
          <p:nvPr/>
        </p:nvSpPr>
        <p:spPr>
          <a:xfrm>
            <a:off x="4629150" y="803730"/>
            <a:ext cx="895350" cy="895350"/>
          </a:xfrm>
          <a:prstGeom prst="ellipse">
            <a:avLst/>
          </a:prstGeom>
          <a:solidFill>
            <a:schemeClr val="accent4">
              <a:lumMod val="40000"/>
              <a:lumOff val="6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E6BA4"/>
              </a:solidFill>
              <a:latin typeface="Source Han Serif CN Heavy" panose="02020900000000000000" pitchFamily="18" charset="-128"/>
              <a:ea typeface="Source Han Serif CN Heavy" panose="02020900000000000000" pitchFamily="18" charset="-128"/>
            </a:endParaRPr>
          </a:p>
        </p:txBody>
      </p:sp>
      <p:sp>
        <p:nvSpPr>
          <p:cNvPr id="12" name="文本框 11"/>
          <p:cNvSpPr txBox="1"/>
          <p:nvPr/>
        </p:nvSpPr>
        <p:spPr>
          <a:xfrm>
            <a:off x="5580834" y="751790"/>
            <a:ext cx="1854200" cy="461665"/>
          </a:xfrm>
          <a:prstGeom prst="rect">
            <a:avLst/>
          </a:prstGeom>
          <a:noFill/>
        </p:spPr>
        <p:txBody>
          <a:bodyPr wrap="square" rtlCol="0">
            <a:spAutoFit/>
          </a:bodyPr>
          <a:lstStyle/>
          <a:p>
            <a:r>
              <a:rPr lang="zh-CN" altLang="en-US" sz="2400" dirty="0">
                <a:solidFill>
                  <a:srgbClr val="2E6BA4"/>
                </a:solidFill>
                <a:latin typeface="Source Han Serif CN Heavy" panose="02020900000000000000" pitchFamily="18" charset="-128"/>
                <a:ea typeface="Source Han Serif CN Heavy" panose="02020900000000000000" pitchFamily="18" charset="-128"/>
              </a:rPr>
              <a:t>访谈背景</a:t>
            </a:r>
            <a:endParaRPr lang="zh-CN" altLang="en-US" sz="24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14" name="文本框 13"/>
          <p:cNvSpPr txBox="1"/>
          <p:nvPr/>
        </p:nvSpPr>
        <p:spPr>
          <a:xfrm>
            <a:off x="4578985" y="928370"/>
            <a:ext cx="1002030" cy="645160"/>
          </a:xfrm>
          <a:prstGeom prst="rect">
            <a:avLst/>
          </a:prstGeom>
          <a:noFill/>
        </p:spPr>
        <p:txBody>
          <a:bodyPr wrap="square" rtlCol="0">
            <a:spAutoFit/>
          </a:bodyPr>
          <a:lstStyle/>
          <a:p>
            <a:pPr algn="ctr"/>
            <a:r>
              <a:rPr lang="en-US" altLang="zh-CN" sz="3600" dirty="0">
                <a:solidFill>
                  <a:srgbClr val="2E6BA4"/>
                </a:solidFill>
                <a:latin typeface="Source Han Serif CN Heavy" panose="02020900000000000000" pitchFamily="18" charset="-128"/>
                <a:ea typeface="Source Han Serif CN Heavy" panose="02020900000000000000" pitchFamily="18" charset="-128"/>
              </a:rPr>
              <a:t>01</a:t>
            </a:r>
            <a:endParaRPr lang="zh-CN" altLang="en-US" sz="36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18" name="文本框 17"/>
          <p:cNvSpPr txBox="1"/>
          <p:nvPr/>
        </p:nvSpPr>
        <p:spPr>
          <a:xfrm>
            <a:off x="5580835" y="1114305"/>
            <a:ext cx="4991916" cy="337185"/>
          </a:xfrm>
          <a:prstGeom prst="rect">
            <a:avLst/>
          </a:prstGeom>
          <a:noFill/>
        </p:spPr>
        <p:txBody>
          <a:bodyPr wrap="square" rtlCol="0">
            <a:spAutoFit/>
          </a:bodyPr>
          <a:lstStyle/>
          <a:p>
            <a:r>
              <a:rPr lang="en-US" altLang="zh-CN" sz="1600" dirty="0">
                <a:solidFill>
                  <a:schemeClr val="tx2">
                    <a:lumMod val="60000"/>
                    <a:lumOff val="40000"/>
                  </a:schemeClr>
                </a:solidFill>
                <a:latin typeface="+mj-lt"/>
                <a:ea typeface="Source Han Serif CN Heavy" panose="02020900000000000000" pitchFamily="18" charset="-128"/>
              </a:rPr>
              <a:t>Background</a:t>
            </a:r>
            <a:endParaRPr lang="en-US" altLang="zh-CN" sz="1600" dirty="0">
              <a:solidFill>
                <a:schemeClr val="tx2">
                  <a:lumMod val="60000"/>
                  <a:lumOff val="40000"/>
                </a:schemeClr>
              </a:solidFill>
              <a:latin typeface="+mj-lt"/>
              <a:ea typeface="Source Han Serif CN Heavy" panose="02020900000000000000" pitchFamily="18" charset="-128"/>
            </a:endParaRPr>
          </a:p>
        </p:txBody>
      </p:sp>
      <p:sp>
        <p:nvSpPr>
          <p:cNvPr id="19" name="椭圆 18"/>
          <p:cNvSpPr/>
          <p:nvPr/>
        </p:nvSpPr>
        <p:spPr>
          <a:xfrm>
            <a:off x="4629150" y="2239405"/>
            <a:ext cx="895350" cy="895350"/>
          </a:xfrm>
          <a:prstGeom prst="ellipse">
            <a:avLst/>
          </a:prstGeom>
          <a:solidFill>
            <a:schemeClr val="accent4">
              <a:lumMod val="40000"/>
              <a:lumOff val="6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E6BA4"/>
              </a:solidFill>
              <a:latin typeface="Source Han Serif CN Heavy" panose="02020900000000000000" pitchFamily="18" charset="-128"/>
              <a:ea typeface="Source Han Serif CN Heavy" panose="02020900000000000000" pitchFamily="18" charset="-128"/>
            </a:endParaRPr>
          </a:p>
        </p:txBody>
      </p:sp>
      <p:sp>
        <p:nvSpPr>
          <p:cNvPr id="22" name="文本框 21"/>
          <p:cNvSpPr txBox="1"/>
          <p:nvPr/>
        </p:nvSpPr>
        <p:spPr>
          <a:xfrm>
            <a:off x="5580834" y="2187465"/>
            <a:ext cx="1854200" cy="461665"/>
          </a:xfrm>
          <a:prstGeom prst="rect">
            <a:avLst/>
          </a:prstGeom>
          <a:noFill/>
        </p:spPr>
        <p:txBody>
          <a:bodyPr wrap="square" rtlCol="0">
            <a:spAutoFit/>
          </a:bodyPr>
          <a:lstStyle/>
          <a:p>
            <a:r>
              <a:rPr lang="zh-CN" altLang="en-US" sz="2400" dirty="0">
                <a:solidFill>
                  <a:srgbClr val="2E6BA4"/>
                </a:solidFill>
                <a:latin typeface="Source Han Serif CN Heavy" panose="02020900000000000000" pitchFamily="18" charset="-128"/>
                <a:ea typeface="Source Han Serif CN Heavy" panose="02020900000000000000" pitchFamily="18" charset="-128"/>
              </a:rPr>
              <a:t>访谈内容</a:t>
            </a:r>
            <a:endParaRPr lang="zh-CN" altLang="en-US" sz="24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23" name="文本框 22"/>
          <p:cNvSpPr txBox="1"/>
          <p:nvPr/>
        </p:nvSpPr>
        <p:spPr>
          <a:xfrm>
            <a:off x="4488815" y="2345690"/>
            <a:ext cx="1142365" cy="645160"/>
          </a:xfrm>
          <a:prstGeom prst="rect">
            <a:avLst/>
          </a:prstGeom>
          <a:noFill/>
        </p:spPr>
        <p:txBody>
          <a:bodyPr wrap="square" rtlCol="0">
            <a:spAutoFit/>
          </a:bodyPr>
          <a:lstStyle/>
          <a:p>
            <a:pPr algn="ctr"/>
            <a:r>
              <a:rPr lang="en-US" altLang="zh-CN" sz="3600" dirty="0">
                <a:solidFill>
                  <a:srgbClr val="2E6BA4"/>
                </a:solidFill>
                <a:latin typeface="Source Han Serif CN Heavy" panose="02020900000000000000" pitchFamily="18" charset="-128"/>
                <a:ea typeface="Source Han Serif CN Heavy" panose="02020900000000000000" pitchFamily="18" charset="-128"/>
              </a:rPr>
              <a:t>02</a:t>
            </a:r>
            <a:endParaRPr lang="zh-CN" altLang="en-US" sz="36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24" name="文本框 23"/>
          <p:cNvSpPr txBox="1"/>
          <p:nvPr/>
        </p:nvSpPr>
        <p:spPr>
          <a:xfrm>
            <a:off x="5580835" y="2549980"/>
            <a:ext cx="4991916" cy="337185"/>
          </a:xfrm>
          <a:prstGeom prst="rect">
            <a:avLst/>
          </a:prstGeom>
          <a:noFill/>
        </p:spPr>
        <p:txBody>
          <a:bodyPr wrap="square" rtlCol="0">
            <a:spAutoFit/>
          </a:bodyPr>
          <a:lstStyle/>
          <a:p>
            <a:r>
              <a:rPr lang="en-US" altLang="zh-CN" sz="1600" dirty="0">
                <a:solidFill>
                  <a:schemeClr val="tx2">
                    <a:lumMod val="60000"/>
                    <a:lumOff val="40000"/>
                  </a:schemeClr>
                </a:solidFill>
                <a:latin typeface="+mj-lt"/>
                <a:ea typeface="Source Han Serif CN Heavy" panose="02020900000000000000" pitchFamily="18" charset="-128"/>
              </a:rPr>
              <a:t>Content</a:t>
            </a:r>
            <a:endParaRPr lang="en-US" altLang="zh-CN" sz="1600" dirty="0">
              <a:solidFill>
                <a:schemeClr val="tx2">
                  <a:lumMod val="60000"/>
                  <a:lumOff val="40000"/>
                </a:schemeClr>
              </a:solidFill>
              <a:latin typeface="+mj-lt"/>
              <a:ea typeface="Source Han Serif CN Heavy" panose="02020900000000000000" pitchFamily="18" charset="-128"/>
            </a:endParaRPr>
          </a:p>
        </p:txBody>
      </p:sp>
      <p:sp>
        <p:nvSpPr>
          <p:cNvPr id="25" name="椭圆 24"/>
          <p:cNvSpPr/>
          <p:nvPr/>
        </p:nvSpPr>
        <p:spPr>
          <a:xfrm>
            <a:off x="4629150" y="3679042"/>
            <a:ext cx="895350" cy="895350"/>
          </a:xfrm>
          <a:prstGeom prst="ellipse">
            <a:avLst/>
          </a:prstGeom>
          <a:solidFill>
            <a:schemeClr val="accent4">
              <a:lumMod val="40000"/>
              <a:lumOff val="6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E6BA4"/>
              </a:solidFill>
              <a:latin typeface="Source Han Serif CN Heavy" panose="02020900000000000000" pitchFamily="18" charset="-128"/>
              <a:ea typeface="Source Han Serif CN Heavy" panose="02020900000000000000" pitchFamily="18" charset="-128"/>
            </a:endParaRPr>
          </a:p>
        </p:txBody>
      </p:sp>
      <p:sp>
        <p:nvSpPr>
          <p:cNvPr id="26" name="文本框 25"/>
          <p:cNvSpPr txBox="1"/>
          <p:nvPr/>
        </p:nvSpPr>
        <p:spPr>
          <a:xfrm>
            <a:off x="5580834" y="3627102"/>
            <a:ext cx="1854200" cy="461665"/>
          </a:xfrm>
          <a:prstGeom prst="rect">
            <a:avLst/>
          </a:prstGeom>
          <a:noFill/>
        </p:spPr>
        <p:txBody>
          <a:bodyPr wrap="square" rtlCol="0">
            <a:spAutoFit/>
          </a:bodyPr>
          <a:lstStyle/>
          <a:p>
            <a:r>
              <a:rPr lang="zh-CN" altLang="en-US" sz="2400" dirty="0">
                <a:solidFill>
                  <a:srgbClr val="2E6BA4"/>
                </a:solidFill>
                <a:latin typeface="Source Han Serif CN Heavy" panose="02020900000000000000" pitchFamily="18" charset="-128"/>
                <a:ea typeface="Source Han Serif CN Heavy" panose="02020900000000000000" pitchFamily="18" charset="-128"/>
              </a:rPr>
              <a:t>访谈总结</a:t>
            </a:r>
            <a:endParaRPr lang="zh-CN" altLang="en-US" sz="24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27" name="文本框 26"/>
          <p:cNvSpPr txBox="1"/>
          <p:nvPr/>
        </p:nvSpPr>
        <p:spPr>
          <a:xfrm>
            <a:off x="4578985" y="3803650"/>
            <a:ext cx="1002030" cy="645160"/>
          </a:xfrm>
          <a:prstGeom prst="rect">
            <a:avLst/>
          </a:prstGeom>
          <a:noFill/>
        </p:spPr>
        <p:txBody>
          <a:bodyPr wrap="square" rtlCol="0">
            <a:spAutoFit/>
          </a:bodyPr>
          <a:lstStyle/>
          <a:p>
            <a:pPr algn="ctr"/>
            <a:r>
              <a:rPr lang="en-US" altLang="zh-CN" sz="3600" dirty="0">
                <a:solidFill>
                  <a:srgbClr val="2E6BA4"/>
                </a:solidFill>
                <a:latin typeface="Source Han Serif CN Heavy" panose="02020900000000000000" pitchFamily="18" charset="-128"/>
                <a:ea typeface="Source Han Serif CN Heavy" panose="02020900000000000000" pitchFamily="18" charset="-128"/>
              </a:rPr>
              <a:t>03</a:t>
            </a:r>
            <a:endParaRPr lang="zh-CN" altLang="en-US" sz="36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28" name="文本框 27"/>
          <p:cNvSpPr txBox="1"/>
          <p:nvPr/>
        </p:nvSpPr>
        <p:spPr>
          <a:xfrm>
            <a:off x="5580835" y="3989617"/>
            <a:ext cx="4991916" cy="337185"/>
          </a:xfrm>
          <a:prstGeom prst="rect">
            <a:avLst/>
          </a:prstGeom>
          <a:noFill/>
        </p:spPr>
        <p:txBody>
          <a:bodyPr wrap="square" rtlCol="0">
            <a:spAutoFit/>
          </a:bodyPr>
          <a:lstStyle/>
          <a:p>
            <a:r>
              <a:rPr lang="en-US" altLang="zh-CN" sz="1600" dirty="0">
                <a:solidFill>
                  <a:schemeClr val="tx2">
                    <a:lumMod val="60000"/>
                    <a:lumOff val="40000"/>
                  </a:schemeClr>
                </a:solidFill>
                <a:latin typeface="+mj-lt"/>
                <a:ea typeface="Source Han Serif CN Heavy" panose="02020900000000000000" pitchFamily="18" charset="-128"/>
              </a:rPr>
              <a:t>Conclusion</a:t>
            </a:r>
            <a:endParaRPr lang="en-US" altLang="zh-CN" sz="1600" dirty="0">
              <a:solidFill>
                <a:schemeClr val="tx2">
                  <a:lumMod val="60000"/>
                  <a:lumOff val="40000"/>
                </a:schemeClr>
              </a:solidFill>
              <a:latin typeface="+mj-lt"/>
              <a:ea typeface="Source Han Serif CN Heavy" panose="02020900000000000000" pitchFamily="18" charset="-128"/>
            </a:endParaRPr>
          </a:p>
        </p:txBody>
      </p:sp>
      <p:sp>
        <p:nvSpPr>
          <p:cNvPr id="29" name="椭圆 28"/>
          <p:cNvSpPr/>
          <p:nvPr/>
        </p:nvSpPr>
        <p:spPr>
          <a:xfrm>
            <a:off x="4629150" y="5138538"/>
            <a:ext cx="895350" cy="895350"/>
          </a:xfrm>
          <a:prstGeom prst="ellipse">
            <a:avLst/>
          </a:prstGeom>
          <a:solidFill>
            <a:schemeClr val="accent4">
              <a:lumMod val="40000"/>
              <a:lumOff val="6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E6BA4"/>
              </a:solidFill>
              <a:latin typeface="Source Han Serif CN Heavy" panose="02020900000000000000" pitchFamily="18" charset="-128"/>
              <a:ea typeface="Source Han Serif CN Heavy" panose="02020900000000000000" pitchFamily="18" charset="-128"/>
            </a:endParaRPr>
          </a:p>
        </p:txBody>
      </p:sp>
      <p:sp>
        <p:nvSpPr>
          <p:cNvPr id="30" name="文本框 29"/>
          <p:cNvSpPr txBox="1"/>
          <p:nvPr/>
        </p:nvSpPr>
        <p:spPr>
          <a:xfrm>
            <a:off x="5580834" y="5086598"/>
            <a:ext cx="1854200" cy="461665"/>
          </a:xfrm>
          <a:prstGeom prst="rect">
            <a:avLst/>
          </a:prstGeom>
          <a:noFill/>
        </p:spPr>
        <p:txBody>
          <a:bodyPr wrap="square" rtlCol="0">
            <a:spAutoFit/>
          </a:bodyPr>
          <a:lstStyle/>
          <a:p>
            <a:r>
              <a:rPr lang="zh-CN" altLang="en-US" sz="2400" dirty="0">
                <a:solidFill>
                  <a:srgbClr val="2E6BA4"/>
                </a:solidFill>
                <a:latin typeface="Source Han Serif CN Heavy" panose="02020900000000000000" pitchFamily="18" charset="-128"/>
                <a:ea typeface="Source Han Serif CN Heavy" panose="02020900000000000000" pitchFamily="18" charset="-128"/>
              </a:rPr>
              <a:t>职业规划</a:t>
            </a:r>
            <a:endParaRPr lang="zh-CN" altLang="en-US" sz="24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1" name="文本框 30"/>
          <p:cNvSpPr txBox="1"/>
          <p:nvPr/>
        </p:nvSpPr>
        <p:spPr>
          <a:xfrm>
            <a:off x="4629150" y="5262880"/>
            <a:ext cx="1002030" cy="645160"/>
          </a:xfrm>
          <a:prstGeom prst="rect">
            <a:avLst/>
          </a:prstGeom>
          <a:noFill/>
        </p:spPr>
        <p:txBody>
          <a:bodyPr wrap="square" rtlCol="0">
            <a:spAutoFit/>
          </a:bodyPr>
          <a:lstStyle/>
          <a:p>
            <a:pPr algn="ctr"/>
            <a:r>
              <a:rPr lang="en-US" altLang="zh-CN" sz="3600" dirty="0">
                <a:solidFill>
                  <a:srgbClr val="2E6BA4"/>
                </a:solidFill>
                <a:latin typeface="Source Han Serif CN Heavy" panose="02020900000000000000" pitchFamily="18" charset="-128"/>
                <a:ea typeface="Source Han Serif CN Heavy" panose="02020900000000000000" pitchFamily="18" charset="-128"/>
              </a:rPr>
              <a:t>04</a:t>
            </a:r>
            <a:endParaRPr lang="zh-CN" altLang="en-US" sz="36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2" name="文本框 31"/>
          <p:cNvSpPr txBox="1"/>
          <p:nvPr/>
        </p:nvSpPr>
        <p:spPr>
          <a:xfrm>
            <a:off x="5580835" y="5449113"/>
            <a:ext cx="4991916" cy="337185"/>
          </a:xfrm>
          <a:prstGeom prst="rect">
            <a:avLst/>
          </a:prstGeom>
          <a:noFill/>
        </p:spPr>
        <p:txBody>
          <a:bodyPr wrap="square" rtlCol="0">
            <a:spAutoFit/>
          </a:bodyPr>
          <a:lstStyle/>
          <a:p>
            <a:r>
              <a:rPr lang="en-US" altLang="zh-CN" sz="1600" dirty="0">
                <a:solidFill>
                  <a:schemeClr val="tx2">
                    <a:lumMod val="60000"/>
                    <a:lumOff val="40000"/>
                  </a:schemeClr>
                </a:solidFill>
                <a:latin typeface="+mj-lt"/>
                <a:ea typeface="Source Han Serif CN Heavy" panose="02020900000000000000" pitchFamily="18" charset="-128"/>
              </a:rPr>
              <a:t>Career </a:t>
            </a:r>
            <a:r>
              <a:rPr lang="en-US" altLang="zh-CN" sz="1600" dirty="0">
                <a:solidFill>
                  <a:schemeClr val="tx2">
                    <a:lumMod val="60000"/>
                    <a:lumOff val="40000"/>
                  </a:schemeClr>
                </a:solidFill>
                <a:latin typeface="+mj-lt"/>
                <a:ea typeface="Source Han Serif CN Heavy" panose="02020900000000000000" pitchFamily="18" charset="-128"/>
              </a:rPr>
              <a:t>Schedule </a:t>
            </a:r>
            <a:endParaRPr lang="en-US" altLang="zh-CN" sz="1600" dirty="0">
              <a:solidFill>
                <a:schemeClr val="tx2">
                  <a:lumMod val="60000"/>
                  <a:lumOff val="40000"/>
                </a:schemeClr>
              </a:solidFill>
              <a:latin typeface="+mj-lt"/>
              <a:ea typeface="Source Han Serif CN Heavy" panose="02020900000000000000" pitchFamily="18"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20" name="文本框 19"/>
          <p:cNvSpPr txBox="1"/>
          <p:nvPr/>
        </p:nvSpPr>
        <p:spPr>
          <a:xfrm>
            <a:off x="2889513" y="2313753"/>
            <a:ext cx="8623496" cy="1200329"/>
          </a:xfrm>
          <a:prstGeom prst="rect">
            <a:avLst/>
          </a:prstGeom>
          <a:noFill/>
        </p:spPr>
        <p:txBody>
          <a:bodyPr wrap="square" rtlCol="0">
            <a:spAutoFit/>
          </a:bodyPr>
          <a:lstStyle/>
          <a:p>
            <a:pPr algn="dist"/>
            <a:r>
              <a:rPr kumimoji="1" lang="zh-CN" altLang="en-US" sz="7200" dirty="0">
                <a:solidFill>
                  <a:srgbClr val="2E6BA4"/>
                </a:solidFill>
                <a:latin typeface="Source Han Serif CN Heavy" panose="02020900000000000000" pitchFamily="18" charset="-128"/>
                <a:ea typeface="Source Han Serif CN Heavy" panose="02020900000000000000" pitchFamily="18" charset="-128"/>
                <a:cs typeface="楷体-简" panose="02010600040101010101" charset="-122"/>
              </a:rPr>
              <a:t>规划理想人生！</a:t>
            </a:r>
            <a:endParaRPr kumimoji="1" lang="zh-CN" altLang="en-US" sz="7200" dirty="0">
              <a:solidFill>
                <a:srgbClr val="2E6BA4"/>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grpSp>
        <p:nvGrpSpPr>
          <p:cNvPr id="16" name="Group 4"/>
          <p:cNvGrpSpPr>
            <a:grpSpLocks noChangeAspect="1"/>
          </p:cNvGrpSpPr>
          <p:nvPr/>
        </p:nvGrpSpPr>
        <p:grpSpPr bwMode="auto">
          <a:xfrm>
            <a:off x="977944" y="2025536"/>
            <a:ext cx="1847850" cy="1720986"/>
            <a:chOff x="1164" y="687"/>
            <a:chExt cx="3219" cy="2998"/>
          </a:xfrm>
          <a:solidFill>
            <a:srgbClr val="0174AB"/>
          </a:solidFill>
        </p:grpSpPr>
        <p:sp>
          <p:nvSpPr>
            <p:cNvPr id="17" name="Freeform 6"/>
            <p:cNvSpPr/>
            <p:nvPr/>
          </p:nvSpPr>
          <p:spPr bwMode="auto">
            <a:xfrm>
              <a:off x="1164" y="687"/>
              <a:ext cx="3219" cy="2998"/>
            </a:xfrm>
            <a:custGeom>
              <a:avLst/>
              <a:gdLst>
                <a:gd name="T0" fmla="*/ 96 w 1360"/>
                <a:gd name="T1" fmla="*/ 404 h 1266"/>
                <a:gd name="T2" fmla="*/ 96 w 1360"/>
                <a:gd name="T3" fmla="*/ 527 h 1266"/>
                <a:gd name="T4" fmla="*/ 105 w 1360"/>
                <a:gd name="T5" fmla="*/ 537 h 1266"/>
                <a:gd name="T6" fmla="*/ 123 w 1360"/>
                <a:gd name="T7" fmla="*/ 616 h 1266"/>
                <a:gd name="T8" fmla="*/ 119 w 1360"/>
                <a:gd name="T9" fmla="*/ 629 h 1266"/>
                <a:gd name="T10" fmla="*/ 147 w 1360"/>
                <a:gd name="T11" fmla="*/ 940 h 1266"/>
                <a:gd name="T12" fmla="*/ 169 w 1360"/>
                <a:gd name="T13" fmla="*/ 1194 h 1266"/>
                <a:gd name="T14" fmla="*/ 175 w 1360"/>
                <a:gd name="T15" fmla="*/ 1266 h 1266"/>
                <a:gd name="T16" fmla="*/ 0 w 1360"/>
                <a:gd name="T17" fmla="*/ 1266 h 1266"/>
                <a:gd name="T18" fmla="*/ 6 w 1360"/>
                <a:gd name="T19" fmla="*/ 1197 h 1266"/>
                <a:gd name="T20" fmla="*/ 38 w 1360"/>
                <a:gd name="T21" fmla="*/ 811 h 1266"/>
                <a:gd name="T22" fmla="*/ 54 w 1360"/>
                <a:gd name="T23" fmla="*/ 629 h 1266"/>
                <a:gd name="T24" fmla="*/ 50 w 1360"/>
                <a:gd name="T25" fmla="*/ 613 h 1266"/>
                <a:gd name="T26" fmla="*/ 71 w 1360"/>
                <a:gd name="T27" fmla="*/ 537 h 1266"/>
                <a:gd name="T28" fmla="*/ 79 w 1360"/>
                <a:gd name="T29" fmla="*/ 525 h 1266"/>
                <a:gd name="T30" fmla="*/ 79 w 1360"/>
                <a:gd name="T31" fmla="*/ 407 h 1266"/>
                <a:gd name="T32" fmla="*/ 70 w 1360"/>
                <a:gd name="T33" fmla="*/ 392 h 1266"/>
                <a:gd name="T34" fmla="*/ 31 w 1360"/>
                <a:gd name="T35" fmla="*/ 374 h 1266"/>
                <a:gd name="T36" fmla="*/ 44 w 1360"/>
                <a:gd name="T37" fmla="*/ 366 h 1266"/>
                <a:gd name="T38" fmla="*/ 624 w 1360"/>
                <a:gd name="T39" fmla="*/ 44 h 1266"/>
                <a:gd name="T40" fmla="*/ 692 w 1360"/>
                <a:gd name="T41" fmla="*/ 5 h 1266"/>
                <a:gd name="T42" fmla="*/ 718 w 1360"/>
                <a:gd name="T43" fmla="*/ 5 h 1266"/>
                <a:gd name="T44" fmla="*/ 1255 w 1360"/>
                <a:gd name="T45" fmla="*/ 275 h 1266"/>
                <a:gd name="T46" fmla="*/ 1360 w 1360"/>
                <a:gd name="T47" fmla="*/ 328 h 1266"/>
                <a:gd name="T48" fmla="*/ 1302 w 1360"/>
                <a:gd name="T49" fmla="*/ 360 h 1266"/>
                <a:gd name="T50" fmla="*/ 723 w 1360"/>
                <a:gd name="T51" fmla="*/ 666 h 1266"/>
                <a:gd name="T52" fmla="*/ 688 w 1360"/>
                <a:gd name="T53" fmla="*/ 668 h 1266"/>
                <a:gd name="T54" fmla="*/ 112 w 1360"/>
                <a:gd name="T55" fmla="*/ 411 h 1266"/>
                <a:gd name="T56" fmla="*/ 96 w 1360"/>
                <a:gd name="T57" fmla="*/ 404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60" h="1266">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HK" altLang="en-US" dirty="0">
                <a:latin typeface="Source Han Serif CN Heavy" panose="02020900000000000000" pitchFamily="18" charset="-128"/>
                <a:ea typeface="Source Han Serif CN Heavy" panose="02020900000000000000" pitchFamily="18" charset="-128"/>
              </a:endParaRPr>
            </a:p>
          </p:txBody>
        </p:sp>
        <p:sp>
          <p:nvSpPr>
            <p:cNvPr id="21" name="Freeform 7"/>
            <p:cNvSpPr/>
            <p:nvPr/>
          </p:nvSpPr>
          <p:spPr bwMode="auto">
            <a:xfrm>
              <a:off x="1829" y="1959"/>
              <a:ext cx="2000" cy="947"/>
            </a:xfrm>
            <a:custGeom>
              <a:avLst/>
              <a:gdLst>
                <a:gd name="T0" fmla="*/ 0 w 845"/>
                <a:gd name="T1" fmla="*/ 147 h 400"/>
                <a:gd name="T2" fmla="*/ 78 w 845"/>
                <a:gd name="T3" fmla="*/ 32 h 400"/>
                <a:gd name="T4" fmla="*/ 96 w 845"/>
                <a:gd name="T5" fmla="*/ 28 h 400"/>
                <a:gd name="T6" fmla="*/ 262 w 845"/>
                <a:gd name="T7" fmla="*/ 101 h 400"/>
                <a:gd name="T8" fmla="*/ 417 w 845"/>
                <a:gd name="T9" fmla="*/ 170 h 400"/>
                <a:gd name="T10" fmla="*/ 434 w 845"/>
                <a:gd name="T11" fmla="*/ 167 h 400"/>
                <a:gd name="T12" fmla="*/ 724 w 845"/>
                <a:gd name="T13" fmla="*/ 13 h 400"/>
                <a:gd name="T14" fmla="*/ 749 w 845"/>
                <a:gd name="T15" fmla="*/ 0 h 400"/>
                <a:gd name="T16" fmla="*/ 845 w 845"/>
                <a:gd name="T17" fmla="*/ 143 h 400"/>
                <a:gd name="T18" fmla="*/ 743 w 845"/>
                <a:gd name="T19" fmla="*/ 207 h 400"/>
                <a:gd name="T20" fmla="*/ 448 w 845"/>
                <a:gd name="T21" fmla="*/ 393 h 400"/>
                <a:gd name="T22" fmla="*/ 421 w 845"/>
                <a:gd name="T23" fmla="*/ 394 h 400"/>
                <a:gd name="T24" fmla="*/ 8 w 845"/>
                <a:gd name="T25" fmla="*/ 153 h 400"/>
                <a:gd name="T26" fmla="*/ 0 w 845"/>
                <a:gd name="T27" fmla="*/ 147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5" h="400">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HK" altLang="en-US" dirty="0">
                <a:latin typeface="Source Han Serif CN Heavy" panose="02020900000000000000" pitchFamily="18" charset="-128"/>
                <a:ea typeface="Source Han Serif CN Heavy" panose="02020900000000000000" pitchFamily="18" charset="-128"/>
              </a:endParaRPr>
            </a:p>
          </p:txBody>
        </p:sp>
      </p:gr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15414" y="137231"/>
            <a:ext cx="10361172" cy="2009896"/>
          </a:xfrm>
          <a:prstGeom prst="rect">
            <a:avLst/>
          </a:prstGeom>
        </p:spPr>
      </p:pic>
      <p:sp>
        <p:nvSpPr>
          <p:cNvPr id="13" name="文本框 12"/>
          <p:cNvSpPr txBox="1"/>
          <p:nvPr/>
        </p:nvSpPr>
        <p:spPr>
          <a:xfrm>
            <a:off x="5102860" y="4791063"/>
            <a:ext cx="2999539" cy="923330"/>
          </a:xfrm>
          <a:prstGeom prst="rect">
            <a:avLst/>
          </a:prstGeom>
          <a:noFill/>
        </p:spPr>
        <p:txBody>
          <a:bodyPr wrap="none" rtlCol="0">
            <a:spAutoFit/>
          </a:bodyPr>
          <a:lstStyle/>
          <a:p>
            <a:r>
              <a:rPr kumimoji="1" lang="zh-CN" altLang="en-US" dirty="0">
                <a:solidFill>
                  <a:srgbClr val="2E6BA4"/>
                </a:solidFill>
                <a:latin typeface="Source Han Serif CN Heavy" panose="02020900000000000000" pitchFamily="18" charset="-128"/>
                <a:ea typeface="Source Han Serif CN Heavy" panose="02020900000000000000" pitchFamily="18" charset="-128"/>
              </a:rPr>
              <a:t>访谈小组：光觅  王跃  程菲</a:t>
            </a:r>
            <a:endParaRPr kumimoji="1" lang="en-US" altLang="zh-CN" dirty="0">
              <a:solidFill>
                <a:srgbClr val="2E6BA4"/>
              </a:solidFill>
              <a:latin typeface="Source Han Serif CN Heavy" panose="02020900000000000000" pitchFamily="18" charset="-128"/>
              <a:ea typeface="Source Han Serif CN Heavy" panose="02020900000000000000" pitchFamily="18" charset="-128"/>
            </a:endParaRPr>
          </a:p>
          <a:p>
            <a:endParaRPr kumimoji="1" lang="en-US" altLang="zh-CN" dirty="0">
              <a:solidFill>
                <a:srgbClr val="2E6BA4"/>
              </a:solidFill>
              <a:latin typeface="Source Han Serif CN Heavy" panose="02020900000000000000" pitchFamily="18" charset="-128"/>
              <a:ea typeface="Source Han Serif CN Heavy" panose="02020900000000000000" pitchFamily="18" charset="-128"/>
            </a:endParaRPr>
          </a:p>
          <a:p>
            <a:r>
              <a:rPr kumimoji="1" lang="zh-CN" altLang="en-US" dirty="0">
                <a:solidFill>
                  <a:srgbClr val="2E6BA4"/>
                </a:solidFill>
                <a:latin typeface="Source Han Serif CN Heavy" panose="02020900000000000000" pitchFamily="18" charset="-128"/>
                <a:ea typeface="Source Han Serif CN Heavy" panose="02020900000000000000" pitchFamily="18" charset="-128"/>
              </a:rPr>
              <a:t>访谈时间：</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20xx</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年 </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x</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月</a:t>
            </a:r>
            <a:r>
              <a:rPr kumimoji="1" lang="en-US" altLang="zh-CN" dirty="0">
                <a:solidFill>
                  <a:srgbClr val="2E6BA4"/>
                </a:solidFill>
                <a:latin typeface="Source Han Serif CN Heavy" panose="02020900000000000000" pitchFamily="18" charset="-128"/>
                <a:ea typeface="Source Han Serif CN Heavy" panose="02020900000000000000" pitchFamily="18" charset="-128"/>
              </a:rPr>
              <a:t>x</a:t>
            </a:r>
            <a:r>
              <a:rPr kumimoji="1" lang="zh-CN" altLang="en-US" dirty="0">
                <a:solidFill>
                  <a:srgbClr val="2E6BA4"/>
                </a:solidFill>
                <a:latin typeface="Source Han Serif CN Heavy" panose="02020900000000000000" pitchFamily="18" charset="-128"/>
                <a:ea typeface="Source Han Serif CN Heavy" panose="02020900000000000000" pitchFamily="18" charset="-128"/>
              </a:rPr>
              <a:t>日</a:t>
            </a:r>
            <a:endParaRPr kumimoji="1" lang="zh-CN" altLang="en-US"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40" name="图形 39"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22939" y="4764980"/>
            <a:ext cx="914400" cy="9144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1131406" y="2493401"/>
            <a:ext cx="10254949" cy="1345824"/>
          </a:xfrm>
          <a:prstGeom prst="rect">
            <a:avLst/>
          </a:prstGeom>
        </p:spPr>
      </p:pic>
      <p:sp>
        <p:nvSpPr>
          <p:cNvPr id="21" name="椭圆 20"/>
          <p:cNvSpPr/>
          <p:nvPr/>
        </p:nvSpPr>
        <p:spPr>
          <a:xfrm>
            <a:off x="5099957" y="1006928"/>
            <a:ext cx="1992085" cy="199208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3" name="文本框 32"/>
          <p:cNvSpPr txBox="1"/>
          <p:nvPr/>
        </p:nvSpPr>
        <p:spPr>
          <a:xfrm>
            <a:off x="5287736" y="1402805"/>
            <a:ext cx="1616528" cy="1200329"/>
          </a:xfrm>
          <a:prstGeom prst="rect">
            <a:avLst/>
          </a:prstGeom>
          <a:noFill/>
        </p:spPr>
        <p:txBody>
          <a:bodyPr wrap="square" rtlCol="0">
            <a:spAutoFit/>
          </a:bodyPr>
          <a:lstStyle/>
          <a:p>
            <a:pPr algn="ctr"/>
            <a:r>
              <a:rPr lang="en-US" altLang="zh-CN" sz="7200" dirty="0">
                <a:solidFill>
                  <a:srgbClr val="2E6BA4"/>
                </a:solidFill>
                <a:latin typeface="Source Han Serif CN Heavy" panose="02020900000000000000" pitchFamily="18" charset="-128"/>
                <a:ea typeface="Source Han Serif CN Heavy" panose="02020900000000000000" pitchFamily="18" charset="-128"/>
              </a:rPr>
              <a:t>01</a:t>
            </a:r>
            <a:endParaRPr lang="zh-CN" altLang="en-US" sz="72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4" name="文本框 33"/>
          <p:cNvSpPr txBox="1"/>
          <p:nvPr/>
        </p:nvSpPr>
        <p:spPr>
          <a:xfrm>
            <a:off x="4925786" y="3291393"/>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访谈背景</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5" name="文本框 34"/>
          <p:cNvSpPr txBox="1"/>
          <p:nvPr/>
        </p:nvSpPr>
        <p:spPr>
          <a:xfrm>
            <a:off x="2505848" y="4252938"/>
            <a:ext cx="7180305" cy="337185"/>
          </a:xfrm>
          <a:prstGeom prst="rect">
            <a:avLst/>
          </a:prstGeom>
          <a:noFill/>
        </p:spPr>
        <p:txBody>
          <a:bodyPr wrap="square" rtlCol="0">
            <a:spAutoFit/>
          </a:bodyPr>
          <a:lstStyle/>
          <a:p>
            <a:pPr algn="ctr"/>
            <a:r>
              <a:rPr lang="en-US" altLang="zh-CN" sz="1600" dirty="0">
                <a:solidFill>
                  <a:schemeClr val="tx2">
                    <a:lumMod val="60000"/>
                    <a:lumOff val="40000"/>
                  </a:schemeClr>
                </a:solidFill>
                <a:latin typeface="+mj-lt"/>
                <a:ea typeface="Source Han Serif CN Heavy" panose="02020900000000000000" pitchFamily="18" charset="-128"/>
              </a:rPr>
              <a:t>Background</a:t>
            </a:r>
            <a:endParaRPr lang="en-US" altLang="zh-CN" sz="1600" dirty="0">
              <a:solidFill>
                <a:schemeClr val="tx2">
                  <a:lumMod val="60000"/>
                  <a:lumOff val="40000"/>
                </a:schemeClr>
              </a:solidFill>
              <a:latin typeface="+mj-lt"/>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38800" y="5325698"/>
            <a:ext cx="914400" cy="9144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8" name="椭圆 7"/>
          <p:cNvSpPr/>
          <p:nvPr/>
        </p:nvSpPr>
        <p:spPr>
          <a:xfrm>
            <a:off x="861589" y="2098649"/>
            <a:ext cx="996043" cy="996043"/>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68525" y="5072629"/>
            <a:ext cx="10254949" cy="1345824"/>
          </a:xfrm>
          <a:prstGeom prst="rect">
            <a:avLst/>
          </a:prstGeom>
        </p:spPr>
      </p:pic>
      <p:sp>
        <p:nvSpPr>
          <p:cNvPr id="34" name="文本框 33"/>
          <p:cNvSpPr txBox="1"/>
          <p:nvPr/>
        </p:nvSpPr>
        <p:spPr>
          <a:xfrm>
            <a:off x="489711" y="439547"/>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访谈背景</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876380" y="5504053"/>
            <a:ext cx="914400" cy="914400"/>
          </a:xfrm>
          <a:prstGeom prst="rect">
            <a:avLst/>
          </a:prstGeom>
        </p:spPr>
      </p:pic>
      <p:sp>
        <p:nvSpPr>
          <p:cNvPr id="7" name="Rectangle 3"/>
          <p:cNvSpPr txBox="1">
            <a:spLocks noChangeArrowheads="1"/>
          </p:cNvSpPr>
          <p:nvPr/>
        </p:nvSpPr>
        <p:spPr>
          <a:xfrm>
            <a:off x="492470" y="2081255"/>
            <a:ext cx="10959920" cy="2810648"/>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90204" pitchFamily="34" charset="0"/>
              <a:buNone/>
              <a:defRPr sz="2400" b="0" i="0" kern="1200">
                <a:solidFill>
                  <a:schemeClr val="tx1"/>
                </a:solidFill>
                <a:latin typeface="楷体-简" panose="02010600040101010101" charset="-122"/>
                <a:ea typeface="楷体-简" panose="02010600040101010101" charset="-122"/>
                <a:cs typeface="楷体-简" panose="02010600040101010101" charset="-122"/>
              </a:defRPr>
            </a:lvl1pPr>
            <a:lvl2pPr marL="457200" indent="0" algn="ctr" defTabSz="914400" rtl="0" eaLnBrk="1" latinLnBrk="0" hangingPunct="1">
              <a:lnSpc>
                <a:spcPct val="90000"/>
              </a:lnSpc>
              <a:spcBef>
                <a:spcPts val="500"/>
              </a:spcBef>
              <a:buFont typeface="Arial" panose="020B0604020202090204" pitchFamily="34" charset="0"/>
              <a:buNone/>
              <a:defRPr sz="2000" b="0" i="0" kern="1200">
                <a:solidFill>
                  <a:schemeClr val="tx1"/>
                </a:solidFill>
                <a:latin typeface="楷体-简" panose="02010600040101010101" charset="-122"/>
                <a:ea typeface="楷体-简" panose="02010600040101010101" charset="-122"/>
                <a:cs typeface="楷体-简" panose="02010600040101010101" charset="-122"/>
              </a:defRPr>
            </a:lvl2pPr>
            <a:lvl3pPr marL="914400" indent="0" algn="ctr" defTabSz="914400" rtl="0" eaLnBrk="1" latinLnBrk="0" hangingPunct="1">
              <a:lnSpc>
                <a:spcPct val="90000"/>
              </a:lnSpc>
              <a:spcBef>
                <a:spcPts val="500"/>
              </a:spcBef>
              <a:buFont typeface="Arial" panose="020B0604020202090204" pitchFamily="34" charset="0"/>
              <a:buNone/>
              <a:defRPr sz="1800" b="0" i="0" kern="1200">
                <a:solidFill>
                  <a:schemeClr val="tx1"/>
                </a:solidFill>
                <a:latin typeface="楷体-简" panose="02010600040101010101" charset="-122"/>
                <a:ea typeface="楷体-简" panose="02010600040101010101" charset="-122"/>
                <a:cs typeface="楷体-简" panose="02010600040101010101" charset="-122"/>
              </a:defRPr>
            </a:lvl3pPr>
            <a:lvl4pPr marL="13716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4pPr>
            <a:lvl5pPr marL="18288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5pPr>
            <a:lvl6pPr marL="22860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9pPr>
          </a:lstStyle>
          <a:p>
            <a:pPr marL="609600" indent="-609600" algn="l">
              <a:lnSpc>
                <a:spcPct val="200000"/>
              </a:lnSpc>
            </a:pP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	</a:t>
            </a:r>
            <a:r>
              <a:rPr lang="zh-CN" altLang="en-US" sz="42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采</a:t>
            </a:r>
            <a:r>
              <a:rPr lang="zh-CN" altLang="en-US" sz="21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访生涯人物是获得具体职业生涯详情最有效的方法之一，可以帮助我们从内部看组织，获取最新的职业信息，扩大我们的职业人际关系网，树立工作面试的信心，确定我们的专业实力与不足。了解和认识社会需求、职业需求、职业环境和基本状况，了解与未来工作有关的特殊问题或需要，如潜在的入职标准、核心素质要求、晋升路径和工作者的内心感受等。</a:t>
            </a:r>
            <a:endParaRPr lang="zh-CN" altLang="en-US" sz="21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68525" y="5072629"/>
            <a:ext cx="10254949" cy="1345824"/>
          </a:xfrm>
          <a:prstGeom prst="rect">
            <a:avLst/>
          </a:prstGeom>
        </p:spPr>
      </p:pic>
      <p:sp>
        <p:nvSpPr>
          <p:cNvPr id="34" name="文本框 33"/>
          <p:cNvSpPr txBox="1"/>
          <p:nvPr/>
        </p:nvSpPr>
        <p:spPr>
          <a:xfrm>
            <a:off x="489711" y="439547"/>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访谈背景</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876380" y="5504053"/>
            <a:ext cx="914400" cy="914400"/>
          </a:xfrm>
          <a:prstGeom prst="rect">
            <a:avLst/>
          </a:prstGeom>
        </p:spPr>
      </p:pic>
      <p:pic>
        <p:nvPicPr>
          <p:cNvPr id="2" name="图片 1" descr="32313534363239383b32313534363239373be794b7e4baba"/>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08430" y="1530985"/>
            <a:ext cx="2188210" cy="2188210"/>
          </a:xfrm>
          <a:prstGeom prst="rect">
            <a:avLst/>
          </a:prstGeom>
        </p:spPr>
      </p:pic>
      <p:pic>
        <p:nvPicPr>
          <p:cNvPr id="3" name="图片 2" descr="32313534363239383b32313534363239333be794b7e4baba"/>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164455" y="1530985"/>
            <a:ext cx="2188210" cy="2188210"/>
          </a:xfrm>
          <a:prstGeom prst="rect">
            <a:avLst/>
          </a:prstGeom>
        </p:spPr>
      </p:pic>
      <p:pic>
        <p:nvPicPr>
          <p:cNvPr id="4" name="图片 3" descr="32313534363239383b32313534363238353be5a5b3e4baba"/>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688070" y="1530985"/>
            <a:ext cx="2188210" cy="2188210"/>
          </a:xfrm>
          <a:prstGeom prst="rect">
            <a:avLst/>
          </a:prstGeom>
        </p:spPr>
      </p:pic>
      <p:sp>
        <p:nvSpPr>
          <p:cNvPr id="6" name="文本框 5"/>
          <p:cNvSpPr txBox="1"/>
          <p:nvPr/>
        </p:nvSpPr>
        <p:spPr>
          <a:xfrm>
            <a:off x="1270000" y="4116705"/>
            <a:ext cx="2465070" cy="1568450"/>
          </a:xfrm>
          <a:prstGeom prst="rect">
            <a:avLst/>
          </a:prstGeom>
          <a:noFill/>
        </p:spPr>
        <p:txBody>
          <a:bodyPr wrap="square" rtlCol="0">
            <a:spAutoFit/>
          </a:bodyPr>
          <a:p>
            <a:pPr algn="ctr"/>
            <a:r>
              <a:rPr lang="zh-CN" altLang="en-US" sz="2400"/>
              <a:t>李同学</a:t>
            </a:r>
            <a:endParaRPr lang="en-US" altLang="zh-CN" sz="2400"/>
          </a:p>
          <a:p>
            <a:pPr algn="ctr"/>
            <a:r>
              <a:rPr lang="en-US" altLang="zh-CN" sz="2400"/>
              <a:t>21</a:t>
            </a:r>
            <a:r>
              <a:rPr lang="zh-CN" altLang="en-US" sz="2400"/>
              <a:t>届</a:t>
            </a:r>
            <a:endParaRPr lang="zh-CN" altLang="en-US" sz="2400"/>
          </a:p>
          <a:p>
            <a:pPr algn="ctr"/>
            <a:r>
              <a:rPr lang="zh-CN" altLang="en-US" sz="2400"/>
              <a:t>苏州大学</a:t>
            </a:r>
            <a:r>
              <a:rPr lang="en-US" altLang="zh-CN" sz="2400"/>
              <a:t> </a:t>
            </a:r>
            <a:r>
              <a:rPr lang="zh-CN" altLang="en-US" sz="2400"/>
              <a:t>本科</a:t>
            </a:r>
            <a:endParaRPr lang="zh-CN" altLang="en-US" sz="2400"/>
          </a:p>
          <a:p>
            <a:pPr algn="ctr"/>
            <a:r>
              <a:rPr lang="zh-CN" altLang="en-US" sz="2400"/>
              <a:t>去向</a:t>
            </a:r>
            <a:r>
              <a:rPr lang="en-US" altLang="zh-CN" sz="2400"/>
              <a:t>：</a:t>
            </a:r>
            <a:r>
              <a:rPr lang="zh-CN" altLang="en-US" sz="2400"/>
              <a:t>苏州大学</a:t>
            </a:r>
            <a:endParaRPr lang="zh-CN" altLang="en-US" sz="2400"/>
          </a:p>
        </p:txBody>
      </p:sp>
      <p:sp>
        <p:nvSpPr>
          <p:cNvPr id="9" name="文本框 8"/>
          <p:cNvSpPr txBox="1"/>
          <p:nvPr/>
        </p:nvSpPr>
        <p:spPr>
          <a:xfrm>
            <a:off x="4863465" y="4116705"/>
            <a:ext cx="2851150" cy="1938020"/>
          </a:xfrm>
          <a:prstGeom prst="rect">
            <a:avLst/>
          </a:prstGeom>
          <a:noFill/>
        </p:spPr>
        <p:txBody>
          <a:bodyPr wrap="square" rtlCol="0">
            <a:spAutoFit/>
          </a:bodyPr>
          <a:p>
            <a:pPr algn="ctr"/>
            <a:r>
              <a:rPr lang="zh-CN" altLang="en-US" sz="2400"/>
              <a:t>陈同学</a:t>
            </a:r>
            <a:endParaRPr lang="en-US" altLang="zh-CN" sz="2400"/>
          </a:p>
          <a:p>
            <a:pPr algn="ctr"/>
            <a:r>
              <a:rPr lang="en-US" altLang="zh-CN" sz="2400"/>
              <a:t>21</a:t>
            </a:r>
            <a:r>
              <a:rPr lang="zh-CN" altLang="en-US" sz="2400"/>
              <a:t>届</a:t>
            </a:r>
            <a:endParaRPr lang="zh-CN" altLang="en-US" sz="2400"/>
          </a:p>
          <a:p>
            <a:pPr algn="ctr"/>
            <a:r>
              <a:rPr lang="zh-CN" altLang="en-US" sz="2400"/>
              <a:t>南京</a:t>
            </a:r>
            <a:r>
              <a:rPr lang="zh-CN" altLang="en-US" sz="2400"/>
              <a:t>理工大学</a:t>
            </a:r>
            <a:r>
              <a:rPr lang="en-US" altLang="zh-CN" sz="2400"/>
              <a:t> </a:t>
            </a:r>
            <a:r>
              <a:rPr lang="zh-CN" altLang="en-US" sz="2400"/>
              <a:t>本科</a:t>
            </a:r>
            <a:endParaRPr lang="zh-CN" altLang="en-US" sz="2400"/>
          </a:p>
          <a:p>
            <a:pPr algn="ctr"/>
            <a:r>
              <a:rPr lang="zh-CN" altLang="en-US" sz="2400"/>
              <a:t>去向</a:t>
            </a:r>
            <a:r>
              <a:rPr lang="en-US" altLang="zh-CN" sz="2400"/>
              <a:t>：</a:t>
            </a:r>
            <a:r>
              <a:rPr lang="zh-CN" altLang="en-US" sz="2400"/>
              <a:t>工大金凯</a:t>
            </a:r>
            <a:r>
              <a:rPr lang="en-US" altLang="zh-CN" sz="2400"/>
              <a:t>（</a:t>
            </a:r>
            <a:r>
              <a:rPr lang="zh-CN" altLang="en-US" sz="2400"/>
              <a:t>企业</a:t>
            </a:r>
            <a:r>
              <a:rPr lang="en-US" altLang="zh-CN" sz="2400"/>
              <a:t>）</a:t>
            </a:r>
            <a:endParaRPr lang="en-US" altLang="zh-CN" sz="2400"/>
          </a:p>
        </p:txBody>
      </p:sp>
      <p:sp>
        <p:nvSpPr>
          <p:cNvPr id="10" name="文本框 9"/>
          <p:cNvSpPr txBox="1"/>
          <p:nvPr/>
        </p:nvSpPr>
        <p:spPr>
          <a:xfrm>
            <a:off x="8495030" y="4116705"/>
            <a:ext cx="2851150" cy="1568450"/>
          </a:xfrm>
          <a:prstGeom prst="rect">
            <a:avLst/>
          </a:prstGeom>
          <a:noFill/>
        </p:spPr>
        <p:txBody>
          <a:bodyPr wrap="square" rtlCol="0">
            <a:spAutoFit/>
          </a:bodyPr>
          <a:p>
            <a:pPr algn="ctr"/>
            <a:r>
              <a:rPr lang="zh-CN" altLang="en-US" sz="2400"/>
              <a:t>徐同学</a:t>
            </a:r>
            <a:endParaRPr lang="en-US" altLang="zh-CN" sz="2400"/>
          </a:p>
          <a:p>
            <a:pPr algn="ctr"/>
            <a:r>
              <a:rPr lang="en-US" altLang="zh-CN" sz="2400"/>
              <a:t>20</a:t>
            </a:r>
            <a:r>
              <a:rPr lang="zh-CN" altLang="en-US" sz="2400"/>
              <a:t>届</a:t>
            </a:r>
            <a:endParaRPr lang="zh-CN" altLang="en-US" sz="2400"/>
          </a:p>
          <a:p>
            <a:pPr algn="ctr"/>
            <a:r>
              <a:rPr lang="zh-CN" altLang="en-US" sz="2400"/>
              <a:t>南京</a:t>
            </a:r>
            <a:r>
              <a:rPr lang="zh-CN" altLang="en-US" sz="2400"/>
              <a:t>大学</a:t>
            </a:r>
            <a:r>
              <a:rPr lang="en-US" altLang="zh-CN" sz="2400"/>
              <a:t> </a:t>
            </a:r>
            <a:r>
              <a:rPr lang="zh-CN" altLang="en-US" sz="2400"/>
              <a:t>本科</a:t>
            </a:r>
            <a:endParaRPr lang="zh-CN" altLang="en-US" sz="2400"/>
          </a:p>
          <a:p>
            <a:pPr algn="ctr"/>
            <a:r>
              <a:rPr lang="zh-CN" altLang="en-US" sz="2400"/>
              <a:t>去向</a:t>
            </a:r>
            <a:r>
              <a:rPr lang="en-US" altLang="zh-CN" sz="2400"/>
              <a:t>：</a:t>
            </a:r>
            <a:r>
              <a:rPr lang="zh-CN" altLang="en-US" sz="2400"/>
              <a:t>北京大学</a:t>
            </a:r>
            <a:endParaRPr lang="zh-CN" altLang="en-US"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1131406" y="2493401"/>
            <a:ext cx="10254949" cy="1345824"/>
          </a:xfrm>
          <a:prstGeom prst="rect">
            <a:avLst/>
          </a:prstGeom>
        </p:spPr>
      </p:pic>
      <p:sp>
        <p:nvSpPr>
          <p:cNvPr id="21" name="椭圆 20"/>
          <p:cNvSpPr/>
          <p:nvPr/>
        </p:nvSpPr>
        <p:spPr>
          <a:xfrm>
            <a:off x="5099957" y="1006928"/>
            <a:ext cx="1992085" cy="199208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3" name="文本框 32"/>
          <p:cNvSpPr txBox="1"/>
          <p:nvPr/>
        </p:nvSpPr>
        <p:spPr>
          <a:xfrm>
            <a:off x="5287736" y="1402805"/>
            <a:ext cx="1616528" cy="1200329"/>
          </a:xfrm>
          <a:prstGeom prst="rect">
            <a:avLst/>
          </a:prstGeom>
          <a:noFill/>
        </p:spPr>
        <p:txBody>
          <a:bodyPr wrap="square" rtlCol="0">
            <a:spAutoFit/>
          </a:bodyPr>
          <a:lstStyle/>
          <a:p>
            <a:pPr algn="ctr"/>
            <a:r>
              <a:rPr lang="en-US" altLang="zh-CN" sz="7200" dirty="0">
                <a:solidFill>
                  <a:srgbClr val="2E6BA4"/>
                </a:solidFill>
                <a:latin typeface="Source Han Serif CN Heavy" panose="02020900000000000000" pitchFamily="18" charset="-128"/>
                <a:ea typeface="Source Han Serif CN Heavy" panose="02020900000000000000" pitchFamily="18" charset="-128"/>
              </a:rPr>
              <a:t>02</a:t>
            </a:r>
            <a:endParaRPr lang="zh-CN" altLang="en-US" sz="72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4" name="文本框 33"/>
          <p:cNvSpPr txBox="1"/>
          <p:nvPr/>
        </p:nvSpPr>
        <p:spPr>
          <a:xfrm>
            <a:off x="4925786" y="3291393"/>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访谈内容</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5" name="文本框 34"/>
          <p:cNvSpPr txBox="1"/>
          <p:nvPr/>
        </p:nvSpPr>
        <p:spPr>
          <a:xfrm>
            <a:off x="2505848" y="4252938"/>
            <a:ext cx="7180305" cy="337185"/>
          </a:xfrm>
          <a:prstGeom prst="rect">
            <a:avLst/>
          </a:prstGeom>
          <a:noFill/>
        </p:spPr>
        <p:txBody>
          <a:bodyPr wrap="square" rtlCol="0">
            <a:spAutoFit/>
          </a:bodyPr>
          <a:lstStyle/>
          <a:p>
            <a:pPr algn="ctr"/>
            <a:r>
              <a:rPr lang="en-US" altLang="zh-CN" sz="1600" dirty="0">
                <a:solidFill>
                  <a:schemeClr val="tx2">
                    <a:lumMod val="60000"/>
                    <a:lumOff val="40000"/>
                  </a:schemeClr>
                </a:solidFill>
                <a:latin typeface="+mj-lt"/>
                <a:ea typeface="Source Han Serif CN Heavy" panose="02020900000000000000" pitchFamily="18" charset="-128"/>
              </a:rPr>
              <a:t>Content</a:t>
            </a:r>
            <a:endParaRPr lang="en-US" altLang="zh-CN" sz="1600" dirty="0">
              <a:solidFill>
                <a:schemeClr val="tx2">
                  <a:lumMod val="60000"/>
                  <a:lumOff val="40000"/>
                </a:schemeClr>
              </a:solidFill>
              <a:latin typeface="+mj-lt"/>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38800" y="5325698"/>
            <a:ext cx="914400" cy="9144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68525" y="5072629"/>
            <a:ext cx="10254949" cy="1345824"/>
          </a:xfrm>
          <a:prstGeom prst="rect">
            <a:avLst/>
          </a:prstGeom>
        </p:spPr>
      </p:pic>
      <p:sp>
        <p:nvSpPr>
          <p:cNvPr id="34" name="文本框 33"/>
          <p:cNvSpPr txBox="1"/>
          <p:nvPr/>
        </p:nvSpPr>
        <p:spPr>
          <a:xfrm>
            <a:off x="489711" y="439547"/>
            <a:ext cx="2340428" cy="58477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访谈内容</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sp>
        <p:nvSpPr>
          <p:cNvPr id="35" name="文本框 34"/>
          <p:cNvSpPr txBox="1"/>
          <p:nvPr/>
        </p:nvSpPr>
        <p:spPr>
          <a:xfrm>
            <a:off x="2668727" y="422153"/>
            <a:ext cx="7180305" cy="584775"/>
          </a:xfrm>
          <a:prstGeom prst="rect">
            <a:avLst/>
          </a:prstGeom>
          <a:noFill/>
        </p:spPr>
        <p:txBody>
          <a:bodyPr wrap="square" rtlCol="0">
            <a:spAutoFit/>
          </a:bodyPr>
          <a:lstStyle/>
          <a:p>
            <a:pPr algn="ctr"/>
            <a:r>
              <a:rPr lang="en-US" altLang="zh-CN" sz="1600" dirty="0">
                <a:solidFill>
                  <a:schemeClr val="tx2">
                    <a:lumMod val="60000"/>
                    <a:lumOff val="40000"/>
                  </a:schemeClr>
                </a:solidFill>
                <a:latin typeface="+mj-lt"/>
                <a:ea typeface="Source Han Serif CN Heavy" panose="02020900000000000000" pitchFamily="18" charset="-128"/>
              </a:rPr>
              <a:t>Lorem ipsum dolor sit amet, consectetuer adipiscing elit. Maecenas porttitor congue massa. Fusce posuere, ma </a:t>
            </a:r>
            <a:r>
              <a:rPr lang="en-US" altLang="zh-CN" sz="1600" dirty="0" err="1">
                <a:solidFill>
                  <a:schemeClr val="tx2">
                    <a:lumMod val="60000"/>
                    <a:lumOff val="40000"/>
                  </a:schemeClr>
                </a:solidFill>
                <a:latin typeface="+mj-lt"/>
                <a:ea typeface="Source Han Serif CN Heavy" panose="02020900000000000000" pitchFamily="18" charset="-128"/>
              </a:rPr>
              <a:t>porttitor</a:t>
            </a:r>
            <a:r>
              <a:rPr lang="en-US" altLang="zh-CN" sz="1600" dirty="0">
                <a:solidFill>
                  <a:schemeClr val="tx2">
                    <a:lumMod val="60000"/>
                    <a:lumOff val="40000"/>
                  </a:schemeClr>
                </a:solidFill>
                <a:latin typeface="+mj-lt"/>
                <a:ea typeface="Source Han Serif CN Heavy" panose="02020900000000000000" pitchFamily="18" charset="-128"/>
              </a:rPr>
              <a:t> </a:t>
            </a:r>
            <a:r>
              <a:rPr lang="en-US" altLang="zh-CN" sz="1600" dirty="0" err="1">
                <a:solidFill>
                  <a:schemeClr val="tx2">
                    <a:lumMod val="60000"/>
                    <a:lumOff val="40000"/>
                  </a:schemeClr>
                </a:solidFill>
                <a:latin typeface="+mj-lt"/>
                <a:ea typeface="Source Han Serif CN Heavy" panose="02020900000000000000" pitchFamily="18" charset="-128"/>
              </a:rPr>
              <a:t>congue</a:t>
            </a:r>
            <a:r>
              <a:rPr lang="en-US" altLang="zh-CN" sz="1600" dirty="0">
                <a:solidFill>
                  <a:schemeClr val="tx2">
                    <a:lumMod val="60000"/>
                    <a:lumOff val="40000"/>
                  </a:schemeClr>
                </a:solidFill>
                <a:latin typeface="+mj-lt"/>
                <a:ea typeface="Source Han Serif CN Heavy" panose="02020900000000000000" pitchFamily="18" charset="-128"/>
              </a:rPr>
              <a:t> </a:t>
            </a:r>
            <a:r>
              <a:rPr lang="en-US" altLang="zh-CN" sz="1600" dirty="0" err="1">
                <a:solidFill>
                  <a:schemeClr val="tx2">
                    <a:lumMod val="60000"/>
                    <a:lumOff val="40000"/>
                  </a:schemeClr>
                </a:solidFill>
                <a:latin typeface="+mj-lt"/>
                <a:ea typeface="Source Han Serif CN Heavy" panose="02020900000000000000" pitchFamily="18" charset="-128"/>
              </a:rPr>
              <a:t>massa</a:t>
            </a:r>
            <a:r>
              <a:rPr lang="en-US" altLang="zh-CN" sz="1600" dirty="0">
                <a:solidFill>
                  <a:schemeClr val="tx2">
                    <a:lumMod val="60000"/>
                    <a:lumOff val="40000"/>
                  </a:schemeClr>
                </a:solidFill>
                <a:latin typeface="+mj-lt"/>
                <a:ea typeface="Source Han Serif CN Heavy" panose="02020900000000000000" pitchFamily="18" charset="-128"/>
              </a:rPr>
              <a:t>. </a:t>
            </a:r>
            <a:r>
              <a:rPr lang="en-US" altLang="zh-CN" sz="1600" dirty="0" err="1">
                <a:solidFill>
                  <a:schemeClr val="tx2">
                    <a:lumMod val="60000"/>
                    <a:lumOff val="40000"/>
                  </a:schemeClr>
                </a:solidFill>
                <a:latin typeface="+mj-lt"/>
                <a:ea typeface="Source Han Serif CN Heavy" panose="02020900000000000000" pitchFamily="18" charset="-128"/>
              </a:rPr>
              <a:t>Fusce</a:t>
            </a:r>
            <a:r>
              <a:rPr lang="en-US" altLang="zh-CN" sz="1600" dirty="0">
                <a:solidFill>
                  <a:schemeClr val="tx2">
                    <a:lumMod val="60000"/>
                    <a:lumOff val="40000"/>
                  </a:schemeClr>
                </a:solidFill>
                <a:latin typeface="+mj-lt"/>
                <a:ea typeface="Source Han Serif CN Heavy" panose="02020900000000000000" pitchFamily="18" charset="-128"/>
              </a:rPr>
              <a:t> </a:t>
            </a:r>
            <a:r>
              <a:rPr lang="en-US" altLang="zh-CN" sz="1600" dirty="0" err="1">
                <a:solidFill>
                  <a:schemeClr val="tx2">
                    <a:lumMod val="60000"/>
                    <a:lumOff val="40000"/>
                  </a:schemeClr>
                </a:solidFill>
                <a:latin typeface="+mj-lt"/>
                <a:ea typeface="Source Han Serif CN Heavy" panose="02020900000000000000" pitchFamily="18" charset="-128"/>
              </a:rPr>
              <a:t>posuere</a:t>
            </a:r>
            <a:r>
              <a:rPr lang="en-US" altLang="zh-CN" sz="1600" dirty="0">
                <a:solidFill>
                  <a:schemeClr val="tx2">
                    <a:lumMod val="60000"/>
                    <a:lumOff val="40000"/>
                  </a:schemeClr>
                </a:solidFill>
                <a:latin typeface="+mj-lt"/>
                <a:ea typeface="Source Han Serif CN Heavy" panose="02020900000000000000" pitchFamily="18" charset="-128"/>
              </a:rPr>
              <a:t>, ma</a:t>
            </a:r>
            <a:endParaRPr lang="en-US" altLang="zh-CN" sz="1600" dirty="0">
              <a:solidFill>
                <a:schemeClr val="tx2">
                  <a:lumMod val="60000"/>
                  <a:lumOff val="40000"/>
                </a:schemeClr>
              </a:solidFill>
              <a:latin typeface="+mj-lt"/>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59389" y="2971800"/>
            <a:ext cx="914400" cy="914400"/>
          </a:xfrm>
          <a:prstGeom prst="rect">
            <a:avLst/>
          </a:prstGeom>
        </p:spPr>
      </p:pic>
      <p:sp>
        <p:nvSpPr>
          <p:cNvPr id="7" name="Rectangle 3"/>
          <p:cNvSpPr txBox="1">
            <a:spLocks noChangeArrowheads="1"/>
          </p:cNvSpPr>
          <p:nvPr/>
        </p:nvSpPr>
        <p:spPr>
          <a:xfrm>
            <a:off x="3273790" y="2639253"/>
            <a:ext cx="6558821" cy="18648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90204" pitchFamily="34" charset="0"/>
              <a:buNone/>
              <a:defRPr sz="2400" b="0" i="0" kern="1200">
                <a:solidFill>
                  <a:schemeClr val="tx1"/>
                </a:solidFill>
                <a:latin typeface="楷体-简" panose="02010600040101010101" charset="-122"/>
                <a:ea typeface="楷体-简" panose="02010600040101010101" charset="-122"/>
                <a:cs typeface="楷体-简" panose="02010600040101010101" charset="-122"/>
              </a:defRPr>
            </a:lvl1pPr>
            <a:lvl2pPr marL="457200" indent="0" algn="ctr" defTabSz="914400" rtl="0" eaLnBrk="1" latinLnBrk="0" hangingPunct="1">
              <a:lnSpc>
                <a:spcPct val="90000"/>
              </a:lnSpc>
              <a:spcBef>
                <a:spcPts val="500"/>
              </a:spcBef>
              <a:buFont typeface="Arial" panose="020B0604020202090204" pitchFamily="34" charset="0"/>
              <a:buNone/>
              <a:defRPr sz="2000" b="0" i="0" kern="1200">
                <a:solidFill>
                  <a:schemeClr val="tx1"/>
                </a:solidFill>
                <a:latin typeface="楷体-简" panose="02010600040101010101" charset="-122"/>
                <a:ea typeface="楷体-简" panose="02010600040101010101" charset="-122"/>
                <a:cs typeface="楷体-简" panose="02010600040101010101" charset="-122"/>
              </a:defRPr>
            </a:lvl2pPr>
            <a:lvl3pPr marL="914400" indent="0" algn="ctr" defTabSz="914400" rtl="0" eaLnBrk="1" latinLnBrk="0" hangingPunct="1">
              <a:lnSpc>
                <a:spcPct val="90000"/>
              </a:lnSpc>
              <a:spcBef>
                <a:spcPts val="500"/>
              </a:spcBef>
              <a:buFont typeface="Arial" panose="020B0604020202090204" pitchFamily="34" charset="0"/>
              <a:buNone/>
              <a:defRPr sz="1800" b="0" i="0" kern="1200">
                <a:solidFill>
                  <a:schemeClr val="tx1"/>
                </a:solidFill>
                <a:latin typeface="楷体-简" panose="02010600040101010101" charset="-122"/>
                <a:ea typeface="楷体-简" panose="02010600040101010101" charset="-122"/>
                <a:cs typeface="楷体-简" panose="02010600040101010101" charset="-122"/>
              </a:defRPr>
            </a:lvl3pPr>
            <a:lvl4pPr marL="13716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4pPr>
            <a:lvl5pPr marL="18288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5pPr>
            <a:lvl6pPr marL="22860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9pPr>
          </a:lstStyle>
          <a:p>
            <a:pPr>
              <a:lnSpc>
                <a:spcPct val="200000"/>
              </a:lnSpc>
            </a:pPr>
            <a:r>
              <a:rPr lang="zh-CN" altLang="en-US" sz="4400" dirty="0">
                <a:solidFill>
                  <a:schemeClr val="accent2"/>
                </a:solidFill>
                <a:latin typeface="Source Han Serif CN Heavy" panose="02020900000000000000" pitchFamily="18" charset="-128"/>
                <a:ea typeface="Source Han Serif CN Heavy" panose="02020900000000000000" pitchFamily="18" charset="-128"/>
              </a:rPr>
              <a:t>一：</a:t>
            </a:r>
            <a:r>
              <a:rPr lang="zh-CN" altLang="en-US" sz="4400" dirty="0">
                <a:solidFill>
                  <a:schemeClr val="accent2"/>
                </a:solidFill>
                <a:latin typeface="Source Han Serif CN Heavy" panose="02020900000000000000" pitchFamily="18" charset="-128"/>
                <a:ea typeface="Source Han Serif CN Heavy" panose="02020900000000000000" pitchFamily="18" charset="-128"/>
              </a:rPr>
              <a:t>保研类</a:t>
            </a:r>
            <a:endParaRPr lang="zh-CN" altLang="en-US" sz="4400" dirty="0">
              <a:solidFill>
                <a:schemeClr val="accent2"/>
              </a:solidFill>
              <a:latin typeface="Source Han Serif CN Heavy" panose="02020900000000000000" pitchFamily="18" charset="-128"/>
              <a:ea typeface="Source Han Serif CN Heavy" panose="02020900000000000000" pitchFamily="18"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852320" y="4425564"/>
            <a:ext cx="10254949" cy="1345824"/>
          </a:xfrm>
          <a:prstGeom prst="rect">
            <a:avLst/>
          </a:prstGeom>
        </p:spPr>
      </p:pic>
      <p:sp>
        <p:nvSpPr>
          <p:cNvPr id="34" name="文本框 33"/>
          <p:cNvSpPr txBox="1"/>
          <p:nvPr/>
        </p:nvSpPr>
        <p:spPr>
          <a:xfrm>
            <a:off x="489585" y="439420"/>
            <a:ext cx="6624955" cy="58356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访谈内容</a:t>
            </a:r>
            <a:r>
              <a:rPr lang="en-US" altLang="zh-CN" sz="3200" dirty="0">
                <a:solidFill>
                  <a:srgbClr val="2E6BA4"/>
                </a:solidFill>
                <a:latin typeface="Source Han Serif CN Heavy" panose="02020900000000000000" pitchFamily="18" charset="-128"/>
                <a:ea typeface="Source Han Serif CN Heavy" panose="02020900000000000000" pitchFamily="18" charset="-128"/>
              </a:rPr>
              <a:t> 0: </a:t>
            </a:r>
            <a:r>
              <a:rPr lang="zh-CN" altLang="en-US" sz="3200" dirty="0">
                <a:solidFill>
                  <a:srgbClr val="2E6BA4"/>
                </a:solidFill>
                <a:latin typeface="Source Han Serif CN Heavy" panose="02020900000000000000" pitchFamily="18" charset="-128"/>
                <a:ea typeface="Source Han Serif CN Heavy" panose="02020900000000000000" pitchFamily="18" charset="-128"/>
              </a:rPr>
              <a:t>简历中要素</a:t>
            </a:r>
            <a:r>
              <a:rPr lang="zh-CN" altLang="en-US" sz="3200" dirty="0">
                <a:solidFill>
                  <a:srgbClr val="2E6BA4"/>
                </a:solidFill>
                <a:latin typeface="Source Han Serif CN Heavy" panose="02020900000000000000" pitchFamily="18" charset="-128"/>
                <a:ea typeface="Source Han Serif CN Heavy" panose="02020900000000000000" pitchFamily="18" charset="-128"/>
              </a:rPr>
              <a:t>重要性</a:t>
            </a:r>
            <a:endParaRPr lang="zh-CN" altLang="en-US"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876380" y="5504053"/>
            <a:ext cx="914400" cy="914400"/>
          </a:xfrm>
          <a:prstGeom prst="rect">
            <a:avLst/>
          </a:prstGeom>
        </p:spPr>
      </p:pic>
      <p:sp>
        <p:nvSpPr>
          <p:cNvPr id="10" name="等腰三角形 9"/>
          <p:cNvSpPr/>
          <p:nvPr>
            <p:custDataLst>
              <p:tags r:id="rId4"/>
            </p:custDataLst>
          </p:nvPr>
        </p:nvSpPr>
        <p:spPr>
          <a:xfrm>
            <a:off x="2731770" y="3595370"/>
            <a:ext cx="2535555" cy="2095500"/>
          </a:xfrm>
          <a:prstGeom prst="triangle">
            <a:avLst/>
          </a:prstGeom>
          <a:solidFill>
            <a:srgbClr val="C79ED3"/>
          </a:solidFill>
          <a:ln>
            <a:noFill/>
          </a:ln>
        </p:spPr>
        <p:style>
          <a:lnRef idx="2">
            <a:srgbClr val="636190">
              <a:shade val="50000"/>
            </a:srgbClr>
          </a:lnRef>
          <a:fillRef idx="1">
            <a:srgbClr val="636190"/>
          </a:fillRef>
          <a:effectRef idx="0">
            <a:srgbClr val="636190"/>
          </a:effectRef>
          <a:fontRef idx="minor">
            <a:srgbClr val="FFFFFF"/>
          </a:fontRef>
        </p:style>
        <p:txBody>
          <a:bodyPr rtlCol="0" anchor="ctr"/>
          <a:p>
            <a:pPr algn="ctr"/>
            <a:endParaRPr lang="zh-CN" altLang="en-US">
              <a:solidFill>
                <a:srgbClr val="FFFFFF"/>
              </a:solidFill>
              <a:latin typeface="Arial" panose="020B0604020202090204" pitchFamily="34" charset="0"/>
              <a:ea typeface="微软雅黑" charset="0"/>
            </a:endParaRPr>
          </a:p>
        </p:txBody>
      </p:sp>
      <p:sp>
        <p:nvSpPr>
          <p:cNvPr id="13" name="等腰三角形 12"/>
          <p:cNvSpPr/>
          <p:nvPr>
            <p:custDataLst>
              <p:tags r:id="rId5"/>
            </p:custDataLst>
          </p:nvPr>
        </p:nvSpPr>
        <p:spPr>
          <a:xfrm>
            <a:off x="5489575" y="2578735"/>
            <a:ext cx="3765550" cy="3112135"/>
          </a:xfrm>
          <a:prstGeom prst="triangle">
            <a:avLst/>
          </a:prstGeom>
          <a:ln>
            <a:noFill/>
          </a:ln>
        </p:spPr>
        <p:style>
          <a:lnRef idx="2">
            <a:srgbClr val="636190">
              <a:shade val="50000"/>
            </a:srgbClr>
          </a:lnRef>
          <a:fillRef idx="1">
            <a:srgbClr val="636190"/>
          </a:fillRef>
          <a:effectRef idx="0">
            <a:srgbClr val="636190"/>
          </a:effectRef>
          <a:fontRef idx="minor">
            <a:srgbClr val="FFFFFF"/>
          </a:fontRef>
        </p:style>
        <p:txBody>
          <a:bodyPr rtlCol="0" anchor="ctr"/>
          <a:p>
            <a:pPr algn="ctr"/>
            <a:endParaRPr lang="zh-CN" altLang="en-US">
              <a:solidFill>
                <a:srgbClr val="FFFFFF"/>
              </a:solidFill>
              <a:latin typeface="Arial" panose="020B0604020202090204" pitchFamily="34" charset="0"/>
              <a:ea typeface="微软雅黑" charset="0"/>
            </a:endParaRPr>
          </a:p>
        </p:txBody>
      </p:sp>
      <p:sp>
        <p:nvSpPr>
          <p:cNvPr id="18" name="等腰三角形 17"/>
          <p:cNvSpPr/>
          <p:nvPr>
            <p:custDataLst>
              <p:tags r:id="rId6"/>
            </p:custDataLst>
          </p:nvPr>
        </p:nvSpPr>
        <p:spPr>
          <a:xfrm>
            <a:off x="4980305" y="4478655"/>
            <a:ext cx="1450975" cy="1212215"/>
          </a:xfrm>
          <a:prstGeom prst="triangle">
            <a:avLst/>
          </a:prstGeom>
          <a:solidFill>
            <a:srgbClr val="BDA9DB"/>
          </a:solidFill>
          <a:ln>
            <a:noFill/>
          </a:ln>
        </p:spPr>
        <p:style>
          <a:lnRef idx="2">
            <a:srgbClr val="636190">
              <a:shade val="50000"/>
            </a:srgbClr>
          </a:lnRef>
          <a:fillRef idx="1">
            <a:srgbClr val="636190"/>
          </a:fillRef>
          <a:effectRef idx="0">
            <a:srgbClr val="636190"/>
          </a:effectRef>
          <a:fontRef idx="minor">
            <a:srgbClr val="FFFFFF"/>
          </a:fontRef>
        </p:style>
        <p:txBody>
          <a:bodyPr rtlCol="0" anchor="ctr"/>
          <a:p>
            <a:pPr algn="ctr"/>
            <a:endParaRPr lang="zh-CN" altLang="en-US">
              <a:solidFill>
                <a:srgbClr val="FFFFFF"/>
              </a:solidFill>
              <a:latin typeface="Arial" panose="020B0604020202090204" pitchFamily="34" charset="0"/>
              <a:ea typeface="微软雅黑" charset="0"/>
            </a:endParaRPr>
          </a:p>
        </p:txBody>
      </p:sp>
      <p:cxnSp>
        <p:nvCxnSpPr>
          <p:cNvPr id="20" name="直接连接符 19"/>
          <p:cNvCxnSpPr/>
          <p:nvPr>
            <p:custDataLst>
              <p:tags r:id="rId7"/>
            </p:custDataLst>
          </p:nvPr>
        </p:nvCxnSpPr>
        <p:spPr>
          <a:xfrm>
            <a:off x="7372350" y="2016125"/>
            <a:ext cx="0" cy="562610"/>
          </a:xfrm>
          <a:prstGeom prst="line">
            <a:avLst/>
          </a:prstGeom>
          <a:ln>
            <a:prstDash val="lgDash"/>
            <a:headEnd type="oval"/>
          </a:ln>
        </p:spPr>
        <p:style>
          <a:lnRef idx="1">
            <a:srgbClr val="636190"/>
          </a:lnRef>
          <a:fillRef idx="0">
            <a:srgbClr val="636190"/>
          </a:fillRef>
          <a:effectRef idx="0">
            <a:srgbClr val="636190"/>
          </a:effectRef>
          <a:fontRef idx="minor">
            <a:srgbClr val="000000"/>
          </a:fontRef>
        </p:style>
      </p:cxnSp>
      <p:cxnSp>
        <p:nvCxnSpPr>
          <p:cNvPr id="21" name="直接连接符 20"/>
          <p:cNvCxnSpPr/>
          <p:nvPr>
            <p:custDataLst>
              <p:tags r:id="rId8"/>
            </p:custDataLst>
          </p:nvPr>
        </p:nvCxnSpPr>
        <p:spPr>
          <a:xfrm>
            <a:off x="4004310" y="2235200"/>
            <a:ext cx="0" cy="1360170"/>
          </a:xfrm>
          <a:prstGeom prst="line">
            <a:avLst/>
          </a:prstGeom>
          <a:ln w="12700">
            <a:solidFill>
              <a:srgbClr val="C79ED3"/>
            </a:solidFill>
            <a:prstDash val="lgDash"/>
            <a:headEnd type="oval"/>
          </a:ln>
        </p:spPr>
        <p:style>
          <a:lnRef idx="1">
            <a:srgbClr val="636190"/>
          </a:lnRef>
          <a:fillRef idx="0">
            <a:srgbClr val="636190"/>
          </a:fillRef>
          <a:effectRef idx="0">
            <a:srgbClr val="636190"/>
          </a:effectRef>
          <a:fontRef idx="minor">
            <a:srgbClr val="000000"/>
          </a:fontRef>
        </p:style>
      </p:cxnSp>
      <p:cxnSp>
        <p:nvCxnSpPr>
          <p:cNvPr id="24" name="直接连接符 23"/>
          <p:cNvCxnSpPr/>
          <p:nvPr>
            <p:custDataLst>
              <p:tags r:id="rId9"/>
            </p:custDataLst>
          </p:nvPr>
        </p:nvCxnSpPr>
        <p:spPr>
          <a:xfrm>
            <a:off x="5706110" y="4084955"/>
            <a:ext cx="0" cy="340360"/>
          </a:xfrm>
          <a:prstGeom prst="line">
            <a:avLst/>
          </a:prstGeom>
          <a:ln>
            <a:solidFill>
              <a:srgbClr val="BDA9DB"/>
            </a:solidFill>
            <a:prstDash val="lgDash"/>
            <a:headEnd type="oval"/>
          </a:ln>
        </p:spPr>
        <p:style>
          <a:lnRef idx="1">
            <a:srgbClr val="636190"/>
          </a:lnRef>
          <a:fillRef idx="0">
            <a:srgbClr val="636190"/>
          </a:fillRef>
          <a:effectRef idx="0">
            <a:srgbClr val="636190"/>
          </a:effectRef>
          <a:fontRef idx="minor">
            <a:srgbClr val="000000"/>
          </a:fontRef>
        </p:style>
      </p:cxnSp>
      <p:sp>
        <p:nvSpPr>
          <p:cNvPr id="36" name="文本框 35"/>
          <p:cNvSpPr txBox="1"/>
          <p:nvPr>
            <p:custDataLst>
              <p:tags r:id="rId10"/>
            </p:custDataLst>
          </p:nvPr>
        </p:nvSpPr>
        <p:spPr>
          <a:xfrm>
            <a:off x="3114675" y="1740535"/>
            <a:ext cx="2124710" cy="353060"/>
          </a:xfrm>
          <a:prstGeom prst="rect">
            <a:avLst/>
          </a:prstGeom>
          <a:noFill/>
        </p:spPr>
        <p:txBody>
          <a:bodyPr wrap="square" bIns="0" rtlCol="0">
            <a:normAutofit fontScale="80000"/>
          </a:bodyPr>
          <a:p>
            <a:r>
              <a:rPr lang="en-US" altLang="zh-CN" spc="300">
                <a:solidFill>
                  <a:srgbClr val="636190"/>
                </a:solidFill>
                <a:uFillTx/>
                <a:latin typeface="思源黑体 CN Bold" panose="020B0800000000000000" charset="-122"/>
                <a:ea typeface="思源黑体 CN Bold" panose="020B0800000000000000" charset="-122"/>
              </a:rPr>
              <a:t>T1、Rank（</a:t>
            </a:r>
            <a:r>
              <a:rPr lang="en-US" altLang="zh-CN" spc="300">
                <a:solidFill>
                  <a:srgbClr val="636190"/>
                </a:solidFill>
                <a:uFillTx/>
                <a:latin typeface="思源黑体 CN Bold" panose="020B0800000000000000" charset="-122"/>
                <a:ea typeface="思源黑体 CN Bold" panose="020B0800000000000000" charset="-122"/>
              </a:rPr>
              <a:t>GPA）</a:t>
            </a:r>
            <a:endParaRPr lang="en-US" altLang="zh-CN" spc="300">
              <a:solidFill>
                <a:srgbClr val="636190"/>
              </a:solidFill>
              <a:uFillTx/>
              <a:latin typeface="思源黑体 CN Bold" panose="020B0800000000000000" charset="-122"/>
              <a:ea typeface="思源黑体 CN Bold" panose="020B0800000000000000" charset="-122"/>
            </a:endParaRPr>
          </a:p>
        </p:txBody>
      </p:sp>
      <p:sp>
        <p:nvSpPr>
          <p:cNvPr id="38" name="文本框 37"/>
          <p:cNvSpPr txBox="1"/>
          <p:nvPr>
            <p:custDataLst>
              <p:tags r:id="rId11"/>
            </p:custDataLst>
          </p:nvPr>
        </p:nvSpPr>
        <p:spPr>
          <a:xfrm>
            <a:off x="4762500" y="3521710"/>
            <a:ext cx="1887220" cy="353060"/>
          </a:xfrm>
          <a:prstGeom prst="rect">
            <a:avLst/>
          </a:prstGeom>
          <a:noFill/>
        </p:spPr>
        <p:txBody>
          <a:bodyPr wrap="square" bIns="0" rtlCol="0">
            <a:normAutofit fontScale="90000"/>
          </a:bodyPr>
          <a:p>
            <a:r>
              <a:rPr lang="en-US" altLang="zh-CN" spc="300">
                <a:solidFill>
                  <a:srgbClr val="636190"/>
                </a:solidFill>
                <a:uFillTx/>
                <a:latin typeface="思源黑体 CN Bold" panose="020B0800000000000000" charset="-122"/>
                <a:ea typeface="思源黑体 CN Bold" panose="020B0800000000000000" charset="-122"/>
              </a:rPr>
              <a:t>T2、</a:t>
            </a:r>
            <a:r>
              <a:rPr lang="zh-CN" altLang="en-US" spc="300">
                <a:solidFill>
                  <a:srgbClr val="636190"/>
                </a:solidFill>
                <a:uFillTx/>
                <a:latin typeface="思源黑体 CN Bold" panose="020B0800000000000000" charset="-122"/>
                <a:ea typeface="思源黑体 CN Bold" panose="020B0800000000000000" charset="-122"/>
              </a:rPr>
              <a:t>科研</a:t>
            </a:r>
            <a:r>
              <a:rPr lang="en-US" altLang="zh-CN" spc="300">
                <a:solidFill>
                  <a:srgbClr val="636190"/>
                </a:solidFill>
                <a:uFillTx/>
                <a:latin typeface="思源黑体 CN Bold" panose="020B0800000000000000" charset="-122"/>
                <a:ea typeface="思源黑体 CN Bold" panose="020B0800000000000000" charset="-122"/>
              </a:rPr>
              <a:t>&amp;</a:t>
            </a:r>
            <a:r>
              <a:rPr lang="zh-CN" altLang="en-US" spc="300">
                <a:solidFill>
                  <a:srgbClr val="636190"/>
                </a:solidFill>
                <a:uFillTx/>
                <a:latin typeface="思源黑体 CN Bold" panose="020B0800000000000000" charset="-122"/>
                <a:ea typeface="思源黑体 CN Bold" panose="020B0800000000000000" charset="-122"/>
              </a:rPr>
              <a:t>英语</a:t>
            </a:r>
            <a:endParaRPr lang="zh-CN" altLang="en-US" spc="300">
              <a:solidFill>
                <a:srgbClr val="636190"/>
              </a:solidFill>
              <a:uFillTx/>
              <a:latin typeface="思源黑体 CN Bold" panose="020B0800000000000000" charset="-122"/>
              <a:ea typeface="思源黑体 CN Bold" panose="020B0800000000000000" charset="-122"/>
            </a:endParaRPr>
          </a:p>
        </p:txBody>
      </p:sp>
      <p:sp>
        <p:nvSpPr>
          <p:cNvPr id="40" name="文本框 39"/>
          <p:cNvSpPr txBox="1"/>
          <p:nvPr>
            <p:custDataLst>
              <p:tags r:id="rId12"/>
            </p:custDataLst>
          </p:nvPr>
        </p:nvSpPr>
        <p:spPr>
          <a:xfrm>
            <a:off x="6616700" y="1509395"/>
            <a:ext cx="2535555" cy="353060"/>
          </a:xfrm>
          <a:prstGeom prst="rect">
            <a:avLst/>
          </a:prstGeom>
          <a:noFill/>
        </p:spPr>
        <p:txBody>
          <a:bodyPr wrap="square" bIns="0" rtlCol="0">
            <a:normAutofit/>
          </a:bodyPr>
          <a:p>
            <a:r>
              <a:rPr lang="en-US" altLang="zh-CN" spc="300">
                <a:solidFill>
                  <a:srgbClr val="636190"/>
                </a:solidFill>
                <a:uFillTx/>
                <a:latin typeface="思源黑体 CN Bold" panose="020B0800000000000000" charset="-122"/>
                <a:ea typeface="思源黑体 CN Bold" panose="020B0800000000000000" charset="-122"/>
              </a:rPr>
              <a:t>T0、</a:t>
            </a:r>
            <a:r>
              <a:rPr lang="zh-CN" altLang="en-US" spc="300">
                <a:solidFill>
                  <a:srgbClr val="636190"/>
                </a:solidFill>
                <a:uFillTx/>
                <a:latin typeface="思源黑体 CN Bold" panose="020B0800000000000000" charset="-122"/>
                <a:ea typeface="思源黑体 CN Bold" panose="020B0800000000000000" charset="-122"/>
              </a:rPr>
              <a:t>本科院校</a:t>
            </a:r>
            <a:r>
              <a:rPr lang="en-US" altLang="zh-CN" spc="300">
                <a:solidFill>
                  <a:srgbClr val="636190"/>
                </a:solidFill>
                <a:uFillTx/>
                <a:latin typeface="思源黑体 CN Bold" panose="020B0800000000000000" charset="-122"/>
                <a:ea typeface="思源黑体 CN Bold" panose="020B0800000000000000" charset="-122"/>
              </a:rPr>
              <a:t>Title</a:t>
            </a:r>
            <a:endParaRPr lang="en-US" altLang="zh-CN" spc="300">
              <a:solidFill>
                <a:srgbClr val="636190"/>
              </a:solidFill>
              <a:uFillTx/>
              <a:latin typeface="思源黑体 CN Bold" panose="020B0800000000000000" charset="-122"/>
              <a:ea typeface="思源黑体 CN Bold" panose="020B0800000000000000" charset="-122"/>
            </a:endParaRPr>
          </a:p>
        </p:txBody>
      </p:sp>
      <p:sp>
        <p:nvSpPr>
          <p:cNvPr id="3" name="文本框 2"/>
          <p:cNvSpPr txBox="1"/>
          <p:nvPr>
            <p:custDataLst>
              <p:tags r:id="rId13"/>
            </p:custDataLst>
          </p:nvPr>
        </p:nvSpPr>
        <p:spPr>
          <a:xfrm>
            <a:off x="3642360" y="5872480"/>
            <a:ext cx="4861560" cy="353060"/>
          </a:xfrm>
          <a:prstGeom prst="rect">
            <a:avLst/>
          </a:prstGeom>
          <a:noFill/>
        </p:spPr>
        <p:txBody>
          <a:bodyPr wrap="square" bIns="0" rtlCol="0">
            <a:normAutofit/>
          </a:bodyPr>
          <a:p>
            <a:pPr algn="ctr"/>
            <a:r>
              <a:rPr lang="zh-CN" altLang="en-US" spc="300">
                <a:solidFill>
                  <a:schemeClr val="bg1">
                    <a:lumMod val="65000"/>
                  </a:schemeClr>
                </a:solidFill>
                <a:uFillTx/>
                <a:latin typeface="思源黑体 CN Bold" panose="020B0800000000000000" charset="-122"/>
                <a:ea typeface="思源黑体 CN Bold" panose="020B0800000000000000" charset="-122"/>
              </a:rPr>
              <a:t>竞赛</a:t>
            </a:r>
            <a:r>
              <a:rPr lang="en-US" altLang="zh-CN" spc="300">
                <a:solidFill>
                  <a:schemeClr val="bg1">
                    <a:lumMod val="65000"/>
                  </a:schemeClr>
                </a:solidFill>
                <a:uFillTx/>
                <a:latin typeface="思源黑体 CN Bold" panose="020B0800000000000000" charset="-122"/>
                <a:ea typeface="思源黑体 CN Bold" panose="020B0800000000000000" charset="-122"/>
              </a:rPr>
              <a:t>、</a:t>
            </a:r>
            <a:r>
              <a:rPr lang="zh-CN" altLang="en-US" spc="300">
                <a:solidFill>
                  <a:schemeClr val="bg1">
                    <a:lumMod val="65000"/>
                  </a:schemeClr>
                </a:solidFill>
                <a:uFillTx/>
                <a:latin typeface="思源黑体 CN Bold" panose="020B0800000000000000" charset="-122"/>
                <a:ea typeface="思源黑体 CN Bold" panose="020B0800000000000000" charset="-122"/>
              </a:rPr>
              <a:t>奖学金等几乎没有作用</a:t>
            </a:r>
            <a:r>
              <a:rPr lang="en-US" altLang="zh-CN" spc="300">
                <a:solidFill>
                  <a:schemeClr val="bg1">
                    <a:lumMod val="65000"/>
                  </a:schemeClr>
                </a:solidFill>
                <a:uFillTx/>
                <a:latin typeface="思源黑体 CN Bold" panose="020B0800000000000000" charset="-122"/>
                <a:ea typeface="思源黑体 CN Bold" panose="020B0800000000000000" charset="-122"/>
              </a:rPr>
              <a:t>。</a:t>
            </a:r>
            <a:endParaRPr lang="en-US" altLang="zh-CN" spc="300">
              <a:solidFill>
                <a:schemeClr val="bg1">
                  <a:lumMod val="65000"/>
                </a:schemeClr>
              </a:solidFill>
              <a:uFillTx/>
              <a:latin typeface="思源黑体 CN Bold" panose="020B0800000000000000" charset="-122"/>
              <a:ea typeface="思源黑体 CN Bold" panose="020B0800000000000000"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lgGrid">
          <a:fgClr>
            <a:srgbClr val="E6F3FF"/>
          </a:fgClr>
          <a:bgClr>
            <a:schemeClr val="bg1"/>
          </a:bgClr>
        </a:pattFill>
        <a:effectLst/>
      </p:bgPr>
    </p:bg>
    <p:spTree>
      <p:nvGrpSpPr>
        <p:cNvPr id="1" name=""/>
        <p:cNvGrpSpPr/>
        <p:nvPr/>
      </p:nvGrpSpPr>
      <p:grpSpPr>
        <a:xfrm>
          <a:off x="0" y="0"/>
          <a:ext cx="0" cy="0"/>
          <a:chOff x="0" y="0"/>
          <a:chExt cx="0" cy="0"/>
        </a:xfrm>
      </p:grpSpPr>
      <p:sp>
        <p:nvSpPr>
          <p:cNvPr id="15" name="圆角矩形 14"/>
          <p:cNvSpPr/>
          <p:nvPr/>
        </p:nvSpPr>
        <p:spPr>
          <a:xfrm>
            <a:off x="263554" y="258822"/>
            <a:ext cx="11664892" cy="6340357"/>
          </a:xfrm>
          <a:prstGeom prst="roundRect">
            <a:avLst>
              <a:gd name="adj" fmla="val 0"/>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solidFill>
                <a:schemeClr val="bg2">
                  <a:lumMod val="50000"/>
                </a:schemeClr>
              </a:solidFill>
              <a:latin typeface="Source Han Serif CN Heavy" panose="02020900000000000000" pitchFamily="18" charset="-128"/>
              <a:ea typeface="Source Han Serif CN Heavy" panose="02020900000000000000" pitchFamily="18" charset="-128"/>
              <a:cs typeface="楷体-简" panose="02010600040101010101" charset="-122"/>
            </a:endParaRPr>
          </a:p>
        </p:txBody>
      </p:sp>
      <p:pic>
        <p:nvPicPr>
          <p:cNvPr id="5" name="图片 4"/>
          <p:cNvPicPr>
            <a:picLocks noChangeAspect="1"/>
          </p:cNvPicPr>
          <p:nvPr/>
        </p:nvPicPr>
        <p:blipFill>
          <a:blip r:embed="rId1">
            <a:clrChange>
              <a:clrFrom>
                <a:srgbClr val="FFFFFF"/>
              </a:clrFrom>
              <a:clrTo>
                <a:srgbClr val="FFFFFF">
                  <a:alpha val="0"/>
                </a:srgbClr>
              </a:clrTo>
            </a:clrChange>
          </a:blip>
          <a:stretch>
            <a:fillRect/>
          </a:stretch>
        </p:blipFill>
        <p:spPr>
          <a:xfrm flipH="1">
            <a:off x="968525" y="5072629"/>
            <a:ext cx="10254949" cy="1345824"/>
          </a:xfrm>
          <a:prstGeom prst="rect">
            <a:avLst/>
          </a:prstGeom>
        </p:spPr>
      </p:pic>
      <p:sp>
        <p:nvSpPr>
          <p:cNvPr id="34" name="文本框 33"/>
          <p:cNvSpPr txBox="1"/>
          <p:nvPr/>
        </p:nvSpPr>
        <p:spPr>
          <a:xfrm>
            <a:off x="489585" y="439420"/>
            <a:ext cx="6019800" cy="583565"/>
          </a:xfrm>
          <a:prstGeom prst="rect">
            <a:avLst/>
          </a:prstGeom>
          <a:noFill/>
        </p:spPr>
        <p:txBody>
          <a:bodyPr wrap="square" rtlCol="0">
            <a:spAutoFit/>
          </a:bodyPr>
          <a:lstStyle/>
          <a:p>
            <a:pPr algn="dist"/>
            <a:r>
              <a:rPr lang="zh-CN" altLang="en-US" sz="3200" dirty="0">
                <a:solidFill>
                  <a:srgbClr val="2E6BA4"/>
                </a:solidFill>
                <a:latin typeface="Source Han Serif CN Heavy" panose="02020900000000000000" pitchFamily="18" charset="-128"/>
                <a:ea typeface="Source Han Serif CN Heavy" panose="02020900000000000000" pitchFamily="18" charset="-128"/>
              </a:rPr>
              <a:t>访谈内容</a:t>
            </a:r>
            <a:r>
              <a:rPr lang="en-US" altLang="zh-CN" sz="3200" dirty="0">
                <a:solidFill>
                  <a:srgbClr val="2E6BA4"/>
                </a:solidFill>
                <a:latin typeface="Source Han Serif CN Heavy" panose="02020900000000000000" pitchFamily="18" charset="-128"/>
                <a:ea typeface="Source Han Serif CN Heavy" panose="02020900000000000000" pitchFamily="18" charset="-128"/>
              </a:rPr>
              <a:t> 1:</a:t>
            </a:r>
            <a:r>
              <a:rPr lang="zh-CN" altLang="en-US" sz="3200" dirty="0">
                <a:solidFill>
                  <a:srgbClr val="2E6BA4"/>
                </a:solidFill>
                <a:latin typeface="Source Han Serif CN Heavy" panose="02020900000000000000" pitchFamily="18" charset="-128"/>
                <a:ea typeface="Source Han Serif CN Heavy" panose="02020900000000000000" pitchFamily="18" charset="-128"/>
              </a:rPr>
              <a:t>强</a:t>
            </a:r>
            <a:r>
              <a:rPr lang="en-US" altLang="zh-CN" sz="3200" dirty="0">
                <a:solidFill>
                  <a:srgbClr val="2E6BA4"/>
                </a:solidFill>
                <a:latin typeface="Source Han Serif CN Heavy" panose="02020900000000000000" pitchFamily="18" charset="-128"/>
                <a:ea typeface="Source Han Serif CN Heavy" panose="02020900000000000000" pitchFamily="18" charset="-128"/>
              </a:rPr>
              <a:t> / </a:t>
            </a:r>
            <a:r>
              <a:rPr lang="zh-CN" altLang="en-US" sz="3200" dirty="0">
                <a:solidFill>
                  <a:srgbClr val="2E6BA4"/>
                </a:solidFill>
                <a:latin typeface="Source Han Serif CN Heavy" panose="02020900000000000000" pitchFamily="18" charset="-128"/>
                <a:ea typeface="Source Han Serif CN Heavy" panose="02020900000000000000" pitchFamily="18" charset="-128"/>
              </a:rPr>
              <a:t>弱</a:t>
            </a:r>
            <a:r>
              <a:rPr lang="en-US" altLang="zh-CN" sz="3200" dirty="0">
                <a:solidFill>
                  <a:srgbClr val="2E6BA4"/>
                </a:solidFill>
                <a:latin typeface="Source Han Serif CN Heavy" panose="02020900000000000000" pitchFamily="18" charset="-128"/>
                <a:ea typeface="Source Han Serif CN Heavy" panose="02020900000000000000" pitchFamily="18" charset="-128"/>
              </a:rPr>
              <a:t> </a:t>
            </a:r>
            <a:r>
              <a:rPr lang="en-US" altLang="zh-CN" sz="3200" dirty="0">
                <a:solidFill>
                  <a:srgbClr val="2E6BA4"/>
                </a:solidFill>
                <a:latin typeface="Source Han Serif CN Heavy" panose="02020900000000000000" pitchFamily="18" charset="-128"/>
                <a:ea typeface="Source Han Serif CN Heavy" panose="02020900000000000000" pitchFamily="18" charset="-128"/>
              </a:rPr>
              <a:t>com</a:t>
            </a:r>
            <a:endParaRPr lang="en-US" altLang="zh-CN" sz="3200" dirty="0">
              <a:solidFill>
                <a:srgbClr val="2E6BA4"/>
              </a:solidFill>
              <a:latin typeface="Source Han Serif CN Heavy" panose="02020900000000000000" pitchFamily="18" charset="-128"/>
              <a:ea typeface="Source Han Serif CN Heavy" panose="02020900000000000000" pitchFamily="18" charset="-128"/>
            </a:endParaRPr>
          </a:p>
        </p:txBody>
      </p:sp>
      <p:pic>
        <p:nvPicPr>
          <p:cNvPr id="37" name="图形 36" descr="无线话筒"/>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876380" y="5504053"/>
            <a:ext cx="914400" cy="914400"/>
          </a:xfrm>
          <a:prstGeom prst="rect">
            <a:avLst/>
          </a:prstGeom>
        </p:spPr>
      </p:pic>
      <p:sp>
        <p:nvSpPr>
          <p:cNvPr id="7" name="Rectangle 3"/>
          <p:cNvSpPr txBox="1">
            <a:spLocks noChangeArrowheads="1"/>
          </p:cNvSpPr>
          <p:nvPr/>
        </p:nvSpPr>
        <p:spPr>
          <a:xfrm>
            <a:off x="844550" y="1126490"/>
            <a:ext cx="10254615" cy="52628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90204" pitchFamily="34" charset="0"/>
              <a:buNone/>
              <a:defRPr sz="2400" b="0" i="0" kern="1200">
                <a:solidFill>
                  <a:schemeClr val="tx1"/>
                </a:solidFill>
                <a:latin typeface="楷体-简" panose="02010600040101010101" charset="-122"/>
                <a:ea typeface="楷体-简" panose="02010600040101010101" charset="-122"/>
                <a:cs typeface="楷体-简" panose="02010600040101010101" charset="-122"/>
              </a:defRPr>
            </a:lvl1pPr>
            <a:lvl2pPr marL="457200" indent="0" algn="ctr" defTabSz="914400" rtl="0" eaLnBrk="1" latinLnBrk="0" hangingPunct="1">
              <a:lnSpc>
                <a:spcPct val="90000"/>
              </a:lnSpc>
              <a:spcBef>
                <a:spcPts val="500"/>
              </a:spcBef>
              <a:buFont typeface="Arial" panose="020B0604020202090204" pitchFamily="34" charset="0"/>
              <a:buNone/>
              <a:defRPr sz="2000" b="0" i="0" kern="1200">
                <a:solidFill>
                  <a:schemeClr val="tx1"/>
                </a:solidFill>
                <a:latin typeface="楷体-简" panose="02010600040101010101" charset="-122"/>
                <a:ea typeface="楷体-简" panose="02010600040101010101" charset="-122"/>
                <a:cs typeface="楷体-简" panose="02010600040101010101" charset="-122"/>
              </a:defRPr>
            </a:lvl2pPr>
            <a:lvl3pPr marL="914400" indent="0" algn="ctr" defTabSz="914400" rtl="0" eaLnBrk="1" latinLnBrk="0" hangingPunct="1">
              <a:lnSpc>
                <a:spcPct val="90000"/>
              </a:lnSpc>
              <a:spcBef>
                <a:spcPts val="500"/>
              </a:spcBef>
              <a:buFont typeface="Arial" panose="020B0604020202090204" pitchFamily="34" charset="0"/>
              <a:buNone/>
              <a:defRPr sz="1800" b="0" i="0" kern="1200">
                <a:solidFill>
                  <a:schemeClr val="tx1"/>
                </a:solidFill>
                <a:latin typeface="楷体-简" panose="02010600040101010101" charset="-122"/>
                <a:ea typeface="楷体-简" panose="02010600040101010101" charset="-122"/>
                <a:cs typeface="楷体-简" panose="02010600040101010101" charset="-122"/>
              </a:defRPr>
            </a:lvl3pPr>
            <a:lvl4pPr marL="13716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4pPr>
            <a:lvl5pPr marL="1828800" indent="0" algn="ctr" defTabSz="914400" rtl="0" eaLnBrk="1" latinLnBrk="0" hangingPunct="1">
              <a:lnSpc>
                <a:spcPct val="90000"/>
              </a:lnSpc>
              <a:spcBef>
                <a:spcPts val="500"/>
              </a:spcBef>
              <a:buFont typeface="Arial" panose="020B0604020202090204" pitchFamily="34" charset="0"/>
              <a:buNone/>
              <a:defRPr sz="1600" b="0" i="0" kern="1200">
                <a:solidFill>
                  <a:schemeClr val="tx1"/>
                </a:solidFill>
                <a:latin typeface="楷体-简" panose="02010600040101010101" charset="-122"/>
                <a:ea typeface="楷体-简" panose="02010600040101010101" charset="-122"/>
                <a:cs typeface="楷体-简" panose="02010600040101010101" charset="-122"/>
              </a:defRPr>
            </a:lvl5pPr>
            <a:lvl6pPr marL="22860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90204" pitchFamily="34" charset="0"/>
              <a:buNone/>
              <a:defRPr sz="1600" kern="1200">
                <a:solidFill>
                  <a:schemeClr val="tx1"/>
                </a:solidFill>
                <a:latin typeface="+mn-lt"/>
                <a:ea typeface="+mn-ea"/>
                <a:cs typeface="+mn-cs"/>
              </a:defRPr>
            </a:lvl9pPr>
          </a:lstStyle>
          <a:p>
            <a:pPr algn="l" fontAlgn="auto">
              <a:lnSpc>
                <a:spcPct val="150000"/>
              </a:lnSpc>
            </a:pPr>
            <a:r>
              <a:rPr lang="en-US" altLang="zh-CN" sz="2000" dirty="0">
                <a:solidFill>
                  <a:srgbClr val="FFC000"/>
                </a:solidFill>
                <a:latin typeface="Source Han Serif CN Heavy" panose="02020900000000000000" pitchFamily="18" charset="-128"/>
                <a:ea typeface="Source Han Serif CN Heavy" panose="02020900000000000000" pitchFamily="18" charset="-128"/>
              </a:rPr>
              <a:t>1</a:t>
            </a:r>
            <a:r>
              <a:rPr lang="zh-CN" altLang="en-US" sz="2000" dirty="0">
                <a:solidFill>
                  <a:srgbClr val="FFC000"/>
                </a:solidFill>
                <a:latin typeface="Source Han Serif CN Heavy" panose="02020900000000000000" pitchFamily="18" charset="-128"/>
                <a:ea typeface="Source Han Serif CN Heavy" panose="02020900000000000000" pitchFamily="18" charset="-128"/>
              </a:rPr>
              <a:t>、强</a:t>
            </a:r>
            <a:r>
              <a:rPr lang="en-US" altLang="zh-CN" sz="2000" dirty="0">
                <a:solidFill>
                  <a:srgbClr val="FFC000"/>
                </a:solidFill>
                <a:latin typeface="Source Han Serif CN Heavy" panose="02020900000000000000" pitchFamily="18" charset="-128"/>
                <a:ea typeface="Source Han Serif CN Heavy" panose="02020900000000000000" pitchFamily="18" charset="-128"/>
              </a:rPr>
              <a:t>com</a:t>
            </a:r>
            <a:endParaRPr lang="en-US" altLang="zh-CN" sz="2000" dirty="0">
              <a:solidFill>
                <a:srgbClr val="FFC000"/>
              </a:solidFill>
              <a:latin typeface="Source Han Serif CN Heavy" panose="02020900000000000000" pitchFamily="18" charset="-128"/>
              <a:ea typeface="Source Han Serif CN Heavy" panose="02020900000000000000" pitchFamily="18" charset="-128"/>
            </a:endParaRPr>
          </a:p>
          <a:p>
            <a:pPr algn="l" fontAlgn="auto">
              <a:lnSpc>
                <a:spcPct val="150000"/>
              </a:lnSpc>
            </a:pP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强</a:t>
            </a: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com</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，即强</a:t>
            </a: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committee</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，指目标院校的招生办权力强。强</a:t>
            </a: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com</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学院招生办面试占比重，导师没有很大的话语权，学生要先通过招生办的考核，再与导师进行双选。</a:t>
            </a:r>
            <a:endPar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fontAlgn="auto">
              <a:lnSpc>
                <a:spcPct val="150000"/>
              </a:lnSpc>
            </a:pP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强</a:t>
            </a: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com</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的优点：即使保研人没有联系到合适的导师，或者没有出色的科研成果，凭借本科院校的优势和出色的绩点排名，也可以获得目标院校的</a:t>
            </a: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offer</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a:t>
            </a:r>
            <a:endPar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fontAlgn="auto">
              <a:lnSpc>
                <a:spcPct val="150000"/>
              </a:lnSpc>
            </a:pPr>
            <a:r>
              <a:rPr lang="en-US" altLang="zh-CN" sz="2000" dirty="0">
                <a:solidFill>
                  <a:srgbClr val="FFC000"/>
                </a:solidFill>
                <a:latin typeface="Source Han Serif CN Heavy" panose="02020900000000000000" pitchFamily="18" charset="-128"/>
                <a:ea typeface="Source Han Serif CN Heavy" panose="02020900000000000000" pitchFamily="18" charset="-128"/>
              </a:rPr>
              <a:t>2</a:t>
            </a:r>
            <a:r>
              <a:rPr lang="zh-CN" altLang="en-US" sz="2000" dirty="0">
                <a:solidFill>
                  <a:srgbClr val="FFC000"/>
                </a:solidFill>
                <a:latin typeface="Source Han Serif CN Heavy" panose="02020900000000000000" pitchFamily="18" charset="-128"/>
                <a:ea typeface="Source Han Serif CN Heavy" panose="02020900000000000000" pitchFamily="18" charset="-128"/>
              </a:rPr>
              <a:t>、弱</a:t>
            </a:r>
            <a:r>
              <a:rPr lang="en-US" altLang="zh-CN" sz="2000" dirty="0">
                <a:solidFill>
                  <a:srgbClr val="FFC000"/>
                </a:solidFill>
                <a:latin typeface="Source Han Serif CN Heavy" panose="02020900000000000000" pitchFamily="18" charset="-128"/>
                <a:ea typeface="Source Han Serif CN Heavy" panose="02020900000000000000" pitchFamily="18" charset="-128"/>
              </a:rPr>
              <a:t>com</a:t>
            </a:r>
            <a:endParaRPr lang="en-US" altLang="zh-CN" sz="2000" dirty="0">
              <a:solidFill>
                <a:srgbClr val="FFC000"/>
              </a:solidFill>
              <a:latin typeface="Source Han Serif CN Heavy" panose="02020900000000000000" pitchFamily="18" charset="-128"/>
              <a:ea typeface="Source Han Serif CN Heavy" panose="02020900000000000000" pitchFamily="18" charset="-128"/>
            </a:endParaRPr>
          </a:p>
          <a:p>
            <a:pPr algn="l" fontAlgn="auto">
              <a:lnSpc>
                <a:spcPct val="150000"/>
              </a:lnSpc>
            </a:pP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弱</a:t>
            </a: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com</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指导师在招生录取中有很大的话语权。一般要联系导师，通过导师的考核，导师只要接收你，招生办那边的考核通常是走过场或者导师可以捞人。</a:t>
            </a:r>
            <a:endPar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a:p>
            <a:pPr algn="l" fontAlgn="auto">
              <a:lnSpc>
                <a:spcPct val="150000"/>
              </a:lnSpc>
            </a:pP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弱</a:t>
            </a: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com</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的优点：如果保研人没有很高的绩点、排名，但是有一些竞赛或者科研成果，可能导师对这些成果很感兴趣，并且答应给了名额，那么获得该院校的</a:t>
            </a:r>
            <a:r>
              <a:rPr lang="en-US" altLang="zh-CN"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offer</a:t>
            </a:r>
            <a:r>
              <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rPr>
              <a:t>就十拿九稳。</a:t>
            </a:r>
            <a:endParaRPr lang="zh-CN" altLang="en-US" sz="2000" dirty="0">
              <a:solidFill>
                <a:schemeClr val="tx1">
                  <a:lumMod val="65000"/>
                  <a:lumOff val="35000"/>
                </a:schemeClr>
              </a:solidFill>
              <a:latin typeface="Source Han Serif CN Heavy" panose="02020900000000000000" pitchFamily="18" charset="-128"/>
              <a:ea typeface="Source Han Serif CN Heavy" panose="02020900000000000000" pitchFamily="18" charset="-128"/>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28054_3*l_h_i*1_1_2"/>
  <p:tag name="KSO_WM_TEMPLATE_CATEGORY" val="diagram"/>
  <p:tag name="KSO_WM_TEMPLATE_INDEX" val="20228054"/>
  <p:tag name="KSO_WM_UNIT_LAYERLEVEL" val="1_1_1"/>
  <p:tag name="KSO_WM_TAG_VERSION" val="1.0"/>
  <p:tag name="KSO_WM_BEAUTIFY_FLAG" val="#wm#"/>
  <p:tag name="KSO_WM_UNIT_FILL_FORE_SCHEMECOLOR_INDEX" val="9"/>
  <p:tag name="KSO_WM_UNIT_FILL_TYPE" val="1"/>
  <p:tag name="KSO_WM_UNIT_TEXT_FILL_FORE_SCHEMECOLOR_INDEX" val="2"/>
  <p:tag name="KSO_WM_UNIT_TEXT_FILL_TYPE" val="1"/>
  <p:tag name="KSO_WM_DIAGRAM_VIRTUALLY_FRAME" val="{&quot;height&quot;:416,&quot;left&quot;:194.3,&quot;top&quot;:89.4,&quot;width&quot;:534.45}"/>
</p:tagLst>
</file>

<file path=ppt/tags/tag10.xml><?xml version="1.0" encoding="utf-8"?>
<p:tagLst xmlns:p="http://schemas.openxmlformats.org/presentationml/2006/main">
  <p:tag name="KSO_WM_UNIT_ISCONTENTSTITLE" val="0"/>
  <p:tag name="KSO_WM_UNIT_ISNUMDGMTITLE" val="0"/>
  <p:tag name="KSO_WM_UNIT_PRESET_TEXT" val="添加小标题"/>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228054_3*l_h_a*1_1_1"/>
  <p:tag name="KSO_WM_TEMPLATE_CATEGORY" val="diagram"/>
  <p:tag name="KSO_WM_TEMPLATE_INDEX" val="20228054"/>
  <p:tag name="KSO_WM_UNIT_LAYERLEVEL" val="1_1_1"/>
  <p:tag name="KSO_WM_TAG_VERSION" val="1.0"/>
  <p:tag name="KSO_WM_BEAUTIFY_FLAG" val="#wm#"/>
  <p:tag name="KSO_WM_UNIT_TEXT_FILL_FORE_SCHEMECOLOR_INDEX" val="5"/>
  <p:tag name="KSO_WM_UNIT_TEXT_FILL_TYPE" val="1"/>
  <p:tag name="KSO_WM_DIAGRAM_VIRTUALLY_FRAME" val="{&quot;height&quot;:416,&quot;left&quot;:194.3,&quot;top&quot;:89.4,&quot;width&quot;:534.45}"/>
</p:tagLst>
</file>

<file path=ppt/tags/tag11.xml><?xml version="1.0" encoding="utf-8"?>
<p:tagLst xmlns:p="http://schemas.openxmlformats.org/presentationml/2006/main">
  <p:tag name="resource_record_key" val="{&quot;10&quot;:[21546297,21546293,21546285]}"/>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228054_3*l_h_i*1_3_2"/>
  <p:tag name="KSO_WM_TEMPLATE_CATEGORY" val="diagram"/>
  <p:tag name="KSO_WM_TEMPLATE_INDEX" val="20228054"/>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 name="KSO_WM_DIAGRAM_VIRTUALLY_FRAME" val="{&quot;height&quot;:416,&quot;left&quot;:194.3,&quot;top&quot;:89.4,&quot;width&quot;:534.45}"/>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28054_3*l_h_i*1_2_2"/>
  <p:tag name="KSO_WM_TEMPLATE_CATEGORY" val="diagram"/>
  <p:tag name="KSO_WM_TEMPLATE_INDEX" val="20228054"/>
  <p:tag name="KSO_WM_UNIT_LAYERLEVEL" val="1_1_1"/>
  <p:tag name="KSO_WM_TAG_VERSION" val="1.0"/>
  <p:tag name="KSO_WM_BEAUTIFY_FLAG" val="#wm#"/>
  <p:tag name="KSO_WM_UNIT_TEXT_FILL_FORE_SCHEMECOLOR_INDEX" val="2"/>
  <p:tag name="KSO_WM_UNIT_TEXT_FILL_TYPE" val="1"/>
  <p:tag name="KSO_WM_DIAGRAM_VIRTUALLY_FRAME" val="{&quot;height&quot;:416,&quot;left&quot;:194.3,&quot;top&quot;:89.4,&quot;width&quot;:534.45}"/>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228054_3*l_h_i*1_3_1"/>
  <p:tag name="KSO_WM_TEMPLATE_CATEGORY" val="diagram"/>
  <p:tag name="KSO_WM_TEMPLATE_INDEX" val="20228054"/>
  <p:tag name="KSO_WM_UNIT_LAYERLEVEL" val="1_1_1"/>
  <p:tag name="KSO_WM_TAG_VERSION" val="1.0"/>
  <p:tag name="KSO_WM_BEAUTIFY_FLAG" val="#wm#"/>
  <p:tag name="KSO_WM_UNIT_LINE_FORE_SCHEMECOLOR_INDEX" val="5"/>
  <p:tag name="KSO_WM_UNIT_LINE_FILL_TYPE" val="2"/>
  <p:tag name="KSO_WM_DIAGRAM_VIRTUALLY_FRAME" val="{&quot;height&quot;:416,&quot;left&quot;:194.3,&quot;top&quot;:89.4,&quot;width&quot;:534.45}"/>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28054_3*l_h_i*1_1_1"/>
  <p:tag name="KSO_WM_TEMPLATE_CATEGORY" val="diagram"/>
  <p:tag name="KSO_WM_TEMPLATE_INDEX" val="20228054"/>
  <p:tag name="KSO_WM_UNIT_LAYERLEVEL" val="1_1_1"/>
  <p:tag name="KSO_WM_TAG_VERSION" val="1.0"/>
  <p:tag name="KSO_WM_BEAUTIFY_FLAG" val="#wm#"/>
  <p:tag name="KSO_WM_UNIT_LINE_FORE_SCHEMECOLOR_INDEX" val="9"/>
  <p:tag name="KSO_WM_UNIT_LINE_FILL_TYPE" val="2"/>
  <p:tag name="KSO_WM_DIAGRAM_VIRTUALLY_FRAME" val="{&quot;height&quot;:416,&quot;left&quot;:194.3,&quot;top&quot;:89.4,&quot;width&quot;:534.45}"/>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28054_3*l_h_i*1_2_1"/>
  <p:tag name="KSO_WM_TEMPLATE_CATEGORY" val="diagram"/>
  <p:tag name="KSO_WM_TEMPLATE_INDEX" val="20228054"/>
  <p:tag name="KSO_WM_UNIT_LAYERLEVEL" val="1_1_1"/>
  <p:tag name="KSO_WM_TAG_VERSION" val="1.0"/>
  <p:tag name="KSO_WM_BEAUTIFY_FLAG" val="#wm#"/>
  <p:tag name="KSO_WM_DIAGRAM_VIRTUALLY_FRAME" val="{&quot;height&quot;:416,&quot;left&quot;:194.3,&quot;top&quot;:89.4,&quot;width&quot;:534.45}"/>
</p:tagLst>
</file>

<file path=ppt/tags/tag7.xml><?xml version="1.0" encoding="utf-8"?>
<p:tagLst xmlns:p="http://schemas.openxmlformats.org/presentationml/2006/main">
  <p:tag name="KSO_WM_UNIT_ISCONTENTSTITLE" val="0"/>
  <p:tag name="KSO_WM_UNIT_ISNUMDGMTITLE" val="0"/>
  <p:tag name="KSO_WM_UNIT_PRESET_TEXT" val="添加小标题"/>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228054_3*l_h_a*1_1_1"/>
  <p:tag name="KSO_WM_TEMPLATE_CATEGORY" val="diagram"/>
  <p:tag name="KSO_WM_TEMPLATE_INDEX" val="20228054"/>
  <p:tag name="KSO_WM_UNIT_LAYERLEVEL" val="1_1_1"/>
  <p:tag name="KSO_WM_TAG_VERSION" val="1.0"/>
  <p:tag name="KSO_WM_BEAUTIFY_FLAG" val="#wm#"/>
  <p:tag name="KSO_WM_UNIT_TEXT_FILL_FORE_SCHEMECOLOR_INDEX" val="5"/>
  <p:tag name="KSO_WM_UNIT_TEXT_FILL_TYPE" val="1"/>
  <p:tag name="KSO_WM_DIAGRAM_VIRTUALLY_FRAME" val="{&quot;height&quot;:416,&quot;left&quot;:194.3,&quot;top&quot;:89.4,&quot;width&quot;:534.45}"/>
</p:tagLst>
</file>

<file path=ppt/tags/tag8.xml><?xml version="1.0" encoding="utf-8"?>
<p:tagLst xmlns:p="http://schemas.openxmlformats.org/presentationml/2006/main">
  <p:tag name="KSO_WM_UNIT_ISCONTENTSTITLE" val="0"/>
  <p:tag name="KSO_WM_UNIT_ISNUMDGMTITLE" val="0"/>
  <p:tag name="KSO_WM_UNIT_PRESET_TEXT" val="添加小标题"/>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228054_3*l_h_a*1_2_1"/>
  <p:tag name="KSO_WM_TEMPLATE_CATEGORY" val="diagram"/>
  <p:tag name="KSO_WM_TEMPLATE_INDEX" val="20228054"/>
  <p:tag name="KSO_WM_UNIT_LAYERLEVEL" val="1_1_1"/>
  <p:tag name="KSO_WM_TAG_VERSION" val="1.0"/>
  <p:tag name="KSO_WM_BEAUTIFY_FLAG" val="#wm#"/>
  <p:tag name="KSO_WM_UNIT_TEXT_FILL_FORE_SCHEMECOLOR_INDEX" val="5"/>
  <p:tag name="KSO_WM_UNIT_TEXT_FILL_TYPE" val="1"/>
  <p:tag name="KSO_WM_DIAGRAM_VIRTUALLY_FRAME" val="{&quot;height&quot;:416,&quot;left&quot;:194.3,&quot;top&quot;:89.4,&quot;width&quot;:534.45}"/>
</p:tagLst>
</file>

<file path=ppt/tags/tag9.xml><?xml version="1.0" encoding="utf-8"?>
<p:tagLst xmlns:p="http://schemas.openxmlformats.org/presentationml/2006/main">
  <p:tag name="KSO_WM_UNIT_ISCONTENTSTITLE" val="0"/>
  <p:tag name="KSO_WM_UNIT_ISNUMDGMTITLE" val="0"/>
  <p:tag name="KSO_WM_UNIT_PRESET_TEXT" val="添加小标题"/>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3_1"/>
  <p:tag name="KSO_WM_UNIT_ID" val="diagram20228054_3*l_h_a*1_3_1"/>
  <p:tag name="KSO_WM_TEMPLATE_CATEGORY" val="diagram"/>
  <p:tag name="KSO_WM_TEMPLATE_INDEX" val="20228054"/>
  <p:tag name="KSO_WM_UNIT_LAYERLEVEL" val="1_1_1"/>
  <p:tag name="KSO_WM_TAG_VERSION" val="1.0"/>
  <p:tag name="KSO_WM_BEAUTIFY_FLAG" val="#wm#"/>
  <p:tag name="KSO_WM_UNIT_TEXT_FILL_FORE_SCHEMECOLOR_INDEX" val="5"/>
  <p:tag name="KSO_WM_UNIT_TEXT_FILL_TYPE" val="1"/>
  <p:tag name="KSO_WM_DIAGRAM_VIRTUALLY_FRAME" val="{&quot;height&quot;:416,&quot;left&quot;:194.3,&quot;top&quot;:89.4,&quot;width&quot;:534.4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1925</Words>
  <Application>WPS 演示</Application>
  <PresentationFormat>宽屏</PresentationFormat>
  <Paragraphs>162</Paragraphs>
  <Slides>20</Slides>
  <Notes>0</Notes>
  <HiddenSlides>0</HiddenSlides>
  <MMClips>0</MMClips>
  <ScaleCrop>false</ScaleCrop>
  <HeadingPairs>
    <vt:vector size="6" baseType="variant">
      <vt:variant>
        <vt:lpstr>已用的字体</vt:lpstr>
      </vt:variant>
      <vt:variant>
        <vt:i4>21</vt:i4>
      </vt:variant>
      <vt:variant>
        <vt:lpstr>主题</vt:lpstr>
      </vt:variant>
      <vt:variant>
        <vt:i4>1</vt:i4>
      </vt:variant>
      <vt:variant>
        <vt:lpstr>幻灯片标题</vt:lpstr>
      </vt:variant>
      <vt:variant>
        <vt:i4>20</vt:i4>
      </vt:variant>
    </vt:vector>
  </HeadingPairs>
  <TitlesOfParts>
    <vt:vector size="42" baseType="lpstr">
      <vt:lpstr>Arial</vt:lpstr>
      <vt:lpstr>宋体</vt:lpstr>
      <vt:lpstr>Wingdings</vt:lpstr>
      <vt:lpstr>儷宋 Pro</vt:lpstr>
      <vt:lpstr>Source Han Serif CN Heavy</vt:lpstr>
      <vt:lpstr>冬青黑体简体中文</vt:lpstr>
      <vt:lpstr>楷体-简</vt:lpstr>
      <vt:lpstr>微软雅黑</vt:lpstr>
      <vt:lpstr>思源黑体 CN Bold</vt:lpstr>
      <vt:lpstr>微软雅黑</vt:lpstr>
      <vt:lpstr>汉仪旗黑</vt:lpstr>
      <vt:lpstr>宋体</vt:lpstr>
      <vt:lpstr>Arial Unicode MS</vt:lpstr>
      <vt:lpstr>汉仪书宋二KW</vt:lpstr>
      <vt:lpstr>等线 Light</vt:lpstr>
      <vt:lpstr>汉仪中等线KW</vt:lpstr>
      <vt:lpstr>等线</vt:lpstr>
      <vt:lpstr>汉仪中黑KW</vt:lpstr>
      <vt:lpstr>Source Han Serif CN Heavy</vt:lpstr>
      <vt:lpstr>思源黑体 CN Bold</vt:lpstr>
      <vt:lpstr>苹方-简</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Happy</dc:creator>
  <cp:lastModifiedBy>春江水暖</cp:lastModifiedBy>
  <cp:revision>46</cp:revision>
  <dcterms:created xsi:type="dcterms:W3CDTF">2025-03-24T09:03:43Z</dcterms:created>
  <dcterms:modified xsi:type="dcterms:W3CDTF">2025-03-24T09:03:43Z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2052-7.2.2.8955</vt:lpwstr>
  </property>
  <property fmtid="{D5CDD505-2E9C-101B-9397-08002B2CF9AE}" pid="3" name="ICV">
    <vt:lpwstr>D237FF6571395A55CF11E167C73D2531_41</vt:lpwstr>
  </property>
</Properties>
</file>